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556500" cy="12744450"/>
  <p:notesSz cx="7556500" cy="12744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304" d="100"/>
          <a:sy n="304" d="100"/>
        </p:scale>
        <p:origin x="144" y="-98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950779"/>
            <a:ext cx="6428422" cy="26763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7136892"/>
            <a:ext cx="5293995" cy="3186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931223"/>
            <a:ext cx="3289839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931223"/>
            <a:ext cx="3289839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599942"/>
            <a:ext cx="7560309" cy="1360170"/>
          </a:xfrm>
          <a:custGeom>
            <a:avLst/>
            <a:gdLst/>
            <a:ahLst/>
            <a:cxnLst/>
            <a:rect l="l" t="t" r="r" b="b"/>
            <a:pathLst>
              <a:path w="7560309" h="1360170">
                <a:moveTo>
                  <a:pt x="7559992" y="0"/>
                </a:moveTo>
                <a:lnTo>
                  <a:pt x="0" y="0"/>
                </a:lnTo>
                <a:lnTo>
                  <a:pt x="0" y="1359547"/>
                </a:lnTo>
                <a:lnTo>
                  <a:pt x="7559992" y="1359547"/>
                </a:lnTo>
                <a:lnTo>
                  <a:pt x="7559992" y="0"/>
                </a:lnTo>
                <a:close/>
              </a:path>
            </a:pathLst>
          </a:custGeom>
          <a:solidFill>
            <a:srgbClr val="DBD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959490"/>
            <a:ext cx="7560309" cy="1233170"/>
          </a:xfrm>
          <a:custGeom>
            <a:avLst/>
            <a:gdLst/>
            <a:ahLst/>
            <a:cxnLst/>
            <a:rect l="l" t="t" r="r" b="b"/>
            <a:pathLst>
              <a:path w="7560309" h="1233170">
                <a:moveTo>
                  <a:pt x="7559992" y="0"/>
                </a:moveTo>
                <a:lnTo>
                  <a:pt x="0" y="0"/>
                </a:lnTo>
                <a:lnTo>
                  <a:pt x="0" y="1233081"/>
                </a:lnTo>
                <a:lnTo>
                  <a:pt x="7559992" y="1233081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11198885"/>
            <a:ext cx="7560309" cy="1545590"/>
          </a:xfrm>
          <a:custGeom>
            <a:avLst/>
            <a:gdLst/>
            <a:ahLst/>
            <a:cxnLst/>
            <a:rect l="l" t="t" r="r" b="b"/>
            <a:pathLst>
              <a:path w="7560309" h="1545590">
                <a:moveTo>
                  <a:pt x="7559992" y="0"/>
                </a:moveTo>
                <a:lnTo>
                  <a:pt x="0" y="0"/>
                </a:lnTo>
                <a:lnTo>
                  <a:pt x="0" y="1545056"/>
                </a:lnTo>
                <a:lnTo>
                  <a:pt x="7559992" y="1545056"/>
                </a:lnTo>
                <a:lnTo>
                  <a:pt x="7559992" y="0"/>
                </a:lnTo>
                <a:close/>
              </a:path>
            </a:pathLst>
          </a:custGeom>
          <a:solidFill>
            <a:srgbClr val="E1E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020000" y="6192571"/>
            <a:ext cx="540385" cy="1800225"/>
          </a:xfrm>
          <a:custGeom>
            <a:avLst/>
            <a:gdLst/>
            <a:ahLst/>
            <a:cxnLst/>
            <a:rect l="l" t="t" r="r" b="b"/>
            <a:pathLst>
              <a:path w="540384" h="1800225">
                <a:moveTo>
                  <a:pt x="0" y="1799932"/>
                </a:moveTo>
                <a:lnTo>
                  <a:pt x="539991" y="1799932"/>
                </a:lnTo>
                <a:lnTo>
                  <a:pt x="539991" y="0"/>
                </a:lnTo>
                <a:lnTo>
                  <a:pt x="0" y="0"/>
                </a:lnTo>
                <a:lnTo>
                  <a:pt x="0" y="1799932"/>
                </a:lnTo>
                <a:close/>
              </a:path>
            </a:pathLst>
          </a:custGeom>
          <a:solidFill>
            <a:srgbClr val="D6D7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7992504"/>
            <a:ext cx="7560309" cy="1719580"/>
          </a:xfrm>
          <a:custGeom>
            <a:avLst/>
            <a:gdLst/>
            <a:ahLst/>
            <a:cxnLst/>
            <a:rect l="l" t="t" r="r" b="b"/>
            <a:pathLst>
              <a:path w="7560309" h="1719579">
                <a:moveTo>
                  <a:pt x="7559992" y="0"/>
                </a:moveTo>
                <a:lnTo>
                  <a:pt x="0" y="0"/>
                </a:lnTo>
                <a:lnTo>
                  <a:pt x="0" y="1719567"/>
                </a:lnTo>
                <a:lnTo>
                  <a:pt x="7559992" y="1719567"/>
                </a:lnTo>
                <a:lnTo>
                  <a:pt x="7559992" y="0"/>
                </a:lnTo>
                <a:close/>
              </a:path>
            </a:pathLst>
          </a:custGeom>
          <a:solidFill>
            <a:srgbClr val="CCCD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017384" y="9712071"/>
            <a:ext cx="542925" cy="1487170"/>
          </a:xfrm>
          <a:custGeom>
            <a:avLst/>
            <a:gdLst/>
            <a:ahLst/>
            <a:cxnLst/>
            <a:rect l="l" t="t" r="r" b="b"/>
            <a:pathLst>
              <a:path w="542925" h="1487170">
                <a:moveTo>
                  <a:pt x="0" y="1486814"/>
                </a:moveTo>
                <a:lnTo>
                  <a:pt x="542607" y="1486814"/>
                </a:lnTo>
                <a:lnTo>
                  <a:pt x="542607" y="0"/>
                </a:lnTo>
                <a:lnTo>
                  <a:pt x="0" y="0"/>
                </a:lnTo>
                <a:lnTo>
                  <a:pt x="0" y="1486814"/>
                </a:lnTo>
                <a:close/>
              </a:path>
            </a:pathLst>
          </a:custGeom>
          <a:solidFill>
            <a:srgbClr val="C2C3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139512"/>
            <a:ext cx="7020559" cy="7065009"/>
          </a:xfrm>
          <a:custGeom>
            <a:avLst/>
            <a:gdLst/>
            <a:ahLst/>
            <a:cxnLst/>
            <a:rect l="l" t="t" r="r" b="b"/>
            <a:pathLst>
              <a:path w="7020559" h="7065009">
                <a:moveTo>
                  <a:pt x="7017385" y="4572559"/>
                </a:moveTo>
                <a:lnTo>
                  <a:pt x="0" y="4572559"/>
                </a:lnTo>
                <a:lnTo>
                  <a:pt x="0" y="7064426"/>
                </a:lnTo>
                <a:lnTo>
                  <a:pt x="7017385" y="7064426"/>
                </a:lnTo>
                <a:lnTo>
                  <a:pt x="7017385" y="4572559"/>
                </a:lnTo>
                <a:close/>
              </a:path>
              <a:path w="7020559" h="7065009">
                <a:moveTo>
                  <a:pt x="7020001" y="0"/>
                </a:moveTo>
                <a:lnTo>
                  <a:pt x="0" y="0"/>
                </a:lnTo>
                <a:lnTo>
                  <a:pt x="0" y="2852991"/>
                </a:lnTo>
                <a:lnTo>
                  <a:pt x="7020001" y="2852991"/>
                </a:lnTo>
                <a:lnTo>
                  <a:pt x="7020001" y="0"/>
                </a:lnTo>
                <a:close/>
              </a:path>
            </a:pathLst>
          </a:custGeom>
          <a:solidFill>
            <a:srgbClr val="EDE8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97628" y="3600602"/>
            <a:ext cx="2219756" cy="135890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97628" y="8173173"/>
            <a:ext cx="2219756" cy="135890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3599942"/>
            <a:ext cx="4797628" cy="13595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8172501"/>
            <a:ext cx="4797628" cy="1359560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29570" y="10291986"/>
            <a:ext cx="3171812" cy="1813933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82813" y="9841374"/>
            <a:ext cx="1252110" cy="51713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51499" y="9887407"/>
            <a:ext cx="1252625" cy="42496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966604" y="8251749"/>
            <a:ext cx="1882080" cy="122652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5209019"/>
            <a:ext cx="3585506" cy="2539999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184394" y="3744772"/>
            <a:ext cx="1446620" cy="100710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4104017" y="5084483"/>
            <a:ext cx="1000244" cy="1108087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703390" y="5302546"/>
            <a:ext cx="107999" cy="10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509778"/>
            <a:ext cx="6806565" cy="2039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931223"/>
            <a:ext cx="6806565" cy="8411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11852339"/>
            <a:ext cx="2420112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11852339"/>
            <a:ext cx="1739455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11852339"/>
            <a:ext cx="1739455" cy="6372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7675" y="5430184"/>
            <a:ext cx="35941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51435">
              <a:lnSpc>
                <a:spcPct val="104200"/>
              </a:lnSpc>
              <a:spcBef>
                <a:spcPts val="80"/>
              </a:spcBef>
            </a:pPr>
            <a:r>
              <a:rPr sz="400" b="1" spc="-10" dirty="0">
                <a:latin typeface="Verdana"/>
                <a:cs typeface="Verdana"/>
              </a:rPr>
              <a:t>WATER-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REPELLENT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8158" y="5322959"/>
            <a:ext cx="106464" cy="1064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77287" y="5430184"/>
            <a:ext cx="3683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13173" y="5304089"/>
            <a:ext cx="105855" cy="1058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32737" y="5410438"/>
            <a:ext cx="4654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768" y="9796842"/>
            <a:ext cx="106464" cy="1064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79897" y="9904066"/>
            <a:ext cx="368300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46990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2</a:t>
            </a:r>
            <a:r>
              <a:rPr sz="400" b="1" spc="-10" dirty="0">
                <a:latin typeface="Verdana"/>
                <a:cs typeface="Verdana"/>
              </a:rPr>
              <a:t> YEARS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WARRANTY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5781" y="9817459"/>
            <a:ext cx="105855" cy="10585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535346" y="9923809"/>
            <a:ext cx="465455" cy="14986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60960" marR="5080" indent="-48895">
              <a:lnSpc>
                <a:spcPct val="104200"/>
              </a:lnSpc>
              <a:spcBef>
                <a:spcPts val="80"/>
              </a:spcBef>
            </a:pPr>
            <a:r>
              <a:rPr sz="400" b="1" dirty="0">
                <a:latin typeface="Verdana"/>
                <a:cs typeface="Verdana"/>
              </a:rPr>
              <a:t>HIGH </a:t>
            </a:r>
            <a:r>
              <a:rPr sz="400" b="1" spc="-10" dirty="0">
                <a:latin typeface="Verdana"/>
                <a:cs typeface="Verdana"/>
              </a:rPr>
              <a:t>QUALITY</a:t>
            </a:r>
            <a:r>
              <a:rPr sz="400" b="1" spc="500" dirty="0">
                <a:latin typeface="Verdana"/>
                <a:cs typeface="Verdana"/>
              </a:rPr>
              <a:t> </a:t>
            </a:r>
            <a:r>
              <a:rPr sz="400" b="1" spc="-10" dirty="0">
                <a:latin typeface="Verdana"/>
                <a:cs typeface="Verdana"/>
              </a:rPr>
              <a:t>MATERIALS</a:t>
            </a:r>
            <a:endParaRPr sz="4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-63"/>
            <a:ext cx="7559992" cy="3596398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99300" y="10686927"/>
            <a:ext cx="2984500" cy="5626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3930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Sanremo</a:t>
            </a:r>
            <a:r>
              <a:rPr sz="900" b="1" spc="-20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kozmetikai</a:t>
            </a:r>
            <a:r>
              <a:rPr sz="900" b="1" spc="-15" dirty="0">
                <a:latin typeface="Verdana"/>
                <a:cs typeface="Verdana"/>
              </a:rPr>
              <a:t> </a:t>
            </a:r>
            <a:r>
              <a:rPr sz="900" b="1" spc="-10" dirty="0">
                <a:latin typeface="Verdana"/>
                <a:cs typeface="Verdana"/>
              </a:rPr>
              <a:t>táska</a:t>
            </a:r>
            <a:endParaRPr sz="9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Kiváló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minőségű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kozmetikai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táskánk 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stílus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 </a:t>
            </a:r>
            <a:r>
              <a:rPr sz="700" spc="-10" dirty="0">
                <a:latin typeface="Verdana"/>
                <a:cs typeface="Verdana"/>
              </a:rPr>
              <a:t>funkcionalitás </a:t>
            </a:r>
            <a:r>
              <a:rPr sz="700" dirty="0">
                <a:latin typeface="Verdana"/>
                <a:cs typeface="Verdana"/>
              </a:rPr>
              <a:t>tökéletes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kombinációja . Ez az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elegáns táska bőséges helyet </a:t>
            </a:r>
            <a:r>
              <a:rPr sz="700" spc="-20" dirty="0">
                <a:latin typeface="Verdana"/>
                <a:cs typeface="Verdana"/>
              </a:rPr>
              <a:t>kínál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6395" y="11880656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6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99300" y="11213465"/>
            <a:ext cx="3009900" cy="72136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760"/>
              </a:lnSpc>
              <a:spcBef>
                <a:spcPts val="190"/>
              </a:spcBef>
            </a:pPr>
            <a:r>
              <a:rPr sz="700" dirty="0">
                <a:latin typeface="Verdana"/>
                <a:cs typeface="Verdana"/>
              </a:rPr>
              <a:t>minden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kozmetikai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cikkének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kiegészítőjének,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robusztus </a:t>
            </a:r>
            <a:r>
              <a:rPr sz="700" dirty="0">
                <a:latin typeface="Verdana"/>
                <a:cs typeface="Verdana"/>
              </a:rPr>
              <a:t>cipzárral van felszerelve. Két praktikus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fül lehetővé teszi, </a:t>
            </a:r>
            <a:r>
              <a:rPr sz="700" spc="-20" dirty="0">
                <a:latin typeface="Verdana"/>
                <a:cs typeface="Verdana"/>
              </a:rPr>
              <a:t>hogy </a:t>
            </a:r>
            <a:r>
              <a:rPr sz="700" dirty="0">
                <a:latin typeface="Verdana"/>
                <a:cs typeface="Verdana"/>
              </a:rPr>
              <a:t>kényelmesen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felakassza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táskát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-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ideális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otthon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vagy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útközben.</a:t>
            </a:r>
            <a:r>
              <a:rPr sz="700" spc="50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diszkrét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márkajelzés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exkluzív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jelleget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kölcsönöz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50" dirty="0">
                <a:latin typeface="Verdana"/>
                <a:cs typeface="Verdana"/>
              </a:rPr>
              <a:t>a</a:t>
            </a:r>
            <a:r>
              <a:rPr sz="700" dirty="0">
                <a:latin typeface="Verdana"/>
                <a:cs typeface="Verdana"/>
              </a:rPr>
              <a:t> kozmetikai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táskának.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Ez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kozmetikai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táska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nem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csupán</a:t>
            </a:r>
            <a:r>
              <a:rPr sz="700" spc="-10" dirty="0">
                <a:latin typeface="Verdana"/>
                <a:cs typeface="Verdana"/>
              </a:rPr>
              <a:t> praktikus </a:t>
            </a:r>
            <a:r>
              <a:rPr sz="700" dirty="0">
                <a:latin typeface="Verdana"/>
                <a:cs typeface="Verdana"/>
              </a:rPr>
              <a:t>kísérő,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hanem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stílusos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kiegészítő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spc="-25" dirty="0">
                <a:latin typeface="Verdana"/>
                <a:cs typeface="Verdana"/>
              </a:rPr>
              <a:t>is.</a:t>
            </a:r>
            <a:endParaRPr sz="70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26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10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13</a:t>
            </a:r>
            <a:r>
              <a:rPr sz="600" spc="-15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6394" y="11972097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09" h="54609">
                <a:moveTo>
                  <a:pt x="7975" y="33477"/>
                </a:moveTo>
                <a:lnTo>
                  <a:pt x="0" y="33477"/>
                </a:lnTo>
                <a:lnTo>
                  <a:pt x="0" y="54000"/>
                </a:lnTo>
                <a:lnTo>
                  <a:pt x="20523" y="54000"/>
                </a:lnTo>
                <a:lnTo>
                  <a:pt x="20523" y="46037"/>
                </a:lnTo>
                <a:lnTo>
                  <a:pt x="7975" y="46037"/>
                </a:lnTo>
                <a:lnTo>
                  <a:pt x="7975" y="33477"/>
                </a:lnTo>
                <a:close/>
              </a:path>
              <a:path w="54609" h="54609">
                <a:moveTo>
                  <a:pt x="54000" y="33477"/>
                </a:moveTo>
                <a:lnTo>
                  <a:pt x="46037" y="33477"/>
                </a:lnTo>
                <a:lnTo>
                  <a:pt x="46037" y="46037"/>
                </a:lnTo>
                <a:lnTo>
                  <a:pt x="33489" y="46037"/>
                </a:lnTo>
                <a:lnTo>
                  <a:pt x="33489" y="54000"/>
                </a:lnTo>
                <a:lnTo>
                  <a:pt x="54000" y="54000"/>
                </a:lnTo>
                <a:lnTo>
                  <a:pt x="54000" y="33477"/>
                </a:lnTo>
                <a:close/>
              </a:path>
              <a:path w="54609" h="54609">
                <a:moveTo>
                  <a:pt x="15684" y="19253"/>
                </a:moveTo>
                <a:lnTo>
                  <a:pt x="13220" y="26835"/>
                </a:lnTo>
                <a:lnTo>
                  <a:pt x="20180" y="29095"/>
                </a:lnTo>
                <a:lnTo>
                  <a:pt x="15874" y="35026"/>
                </a:lnTo>
                <a:lnTo>
                  <a:pt x="22326" y="39712"/>
                </a:lnTo>
                <a:lnTo>
                  <a:pt x="26631" y="33794"/>
                </a:lnTo>
                <a:lnTo>
                  <a:pt x="36494" y="33794"/>
                </a:lnTo>
                <a:lnTo>
                  <a:pt x="33083" y="29095"/>
                </a:lnTo>
                <a:lnTo>
                  <a:pt x="40043" y="26835"/>
                </a:lnTo>
                <a:lnTo>
                  <a:pt x="38318" y="21526"/>
                </a:lnTo>
                <a:lnTo>
                  <a:pt x="22644" y="21526"/>
                </a:lnTo>
                <a:lnTo>
                  <a:pt x="15684" y="19253"/>
                </a:lnTo>
                <a:close/>
              </a:path>
              <a:path w="54609" h="54609">
                <a:moveTo>
                  <a:pt x="36494" y="33794"/>
                </a:moveTo>
                <a:lnTo>
                  <a:pt x="26631" y="33794"/>
                </a:lnTo>
                <a:lnTo>
                  <a:pt x="30937" y="39712"/>
                </a:lnTo>
                <a:lnTo>
                  <a:pt x="37388" y="35026"/>
                </a:lnTo>
                <a:lnTo>
                  <a:pt x="36494" y="33794"/>
                </a:lnTo>
                <a:close/>
              </a:path>
              <a:path w="54609" h="54609">
                <a:moveTo>
                  <a:pt x="30619" y="14198"/>
                </a:moveTo>
                <a:lnTo>
                  <a:pt x="22644" y="14198"/>
                </a:lnTo>
                <a:lnTo>
                  <a:pt x="22644" y="21526"/>
                </a:lnTo>
                <a:lnTo>
                  <a:pt x="30619" y="21526"/>
                </a:lnTo>
                <a:lnTo>
                  <a:pt x="30619" y="14198"/>
                </a:lnTo>
                <a:close/>
              </a:path>
              <a:path w="54609" h="54609">
                <a:moveTo>
                  <a:pt x="37579" y="19253"/>
                </a:moveTo>
                <a:lnTo>
                  <a:pt x="30619" y="21526"/>
                </a:lnTo>
                <a:lnTo>
                  <a:pt x="38318" y="21526"/>
                </a:lnTo>
                <a:lnTo>
                  <a:pt x="37579" y="19253"/>
                </a:lnTo>
                <a:close/>
              </a:path>
              <a:path w="54609" h="54609">
                <a:moveTo>
                  <a:pt x="20523" y="0"/>
                </a:moveTo>
                <a:lnTo>
                  <a:pt x="0" y="0"/>
                </a:lnTo>
                <a:lnTo>
                  <a:pt x="0" y="20523"/>
                </a:lnTo>
                <a:lnTo>
                  <a:pt x="7975" y="20523"/>
                </a:lnTo>
                <a:lnTo>
                  <a:pt x="7975" y="7975"/>
                </a:lnTo>
                <a:lnTo>
                  <a:pt x="20523" y="7975"/>
                </a:lnTo>
                <a:lnTo>
                  <a:pt x="20523" y="0"/>
                </a:lnTo>
                <a:close/>
              </a:path>
              <a:path w="54609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6037" y="7975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66491" y="11937201"/>
            <a:ext cx="2578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DT,S2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45847" y="11873194"/>
            <a:ext cx="6343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11</a:t>
            </a:r>
            <a:r>
              <a:rPr sz="900" b="1" spc="-2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650</a:t>
            </a:r>
            <a:r>
              <a:rPr sz="900" b="1" spc="-20" dirty="0">
                <a:latin typeface="Verdana"/>
                <a:cs typeface="Verdana"/>
              </a:rPr>
              <a:t> </a:t>
            </a:r>
            <a:r>
              <a:rPr sz="900" b="1" spc="-25" dirty="0">
                <a:latin typeface="Verdana"/>
                <a:cs typeface="Verdana"/>
              </a:rPr>
              <a:t>Ft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56395" y="7669220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0398" y="7975"/>
                </a:lnTo>
                <a:lnTo>
                  <a:pt x="7975" y="40385"/>
                </a:lnTo>
                <a:lnTo>
                  <a:pt x="7975" y="33477"/>
                </a:lnTo>
                <a:lnTo>
                  <a:pt x="0" y="33477"/>
                </a:lnTo>
                <a:lnTo>
                  <a:pt x="0" y="54000"/>
                </a:lnTo>
                <a:lnTo>
                  <a:pt x="20535" y="54000"/>
                </a:lnTo>
                <a:lnTo>
                  <a:pt x="20535" y="46037"/>
                </a:lnTo>
                <a:lnTo>
                  <a:pt x="13614" y="46037"/>
                </a:lnTo>
                <a:lnTo>
                  <a:pt x="46037" y="13614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29300" y="6372225"/>
            <a:ext cx="2964815" cy="134429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00" spc="-20" dirty="0">
                <a:latin typeface="Verdana"/>
                <a:cs typeface="Verdana"/>
              </a:rPr>
              <a:t>3931</a:t>
            </a:r>
            <a:endParaRPr sz="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900" b="1" dirty="0">
                <a:latin typeface="Verdana"/>
                <a:cs typeface="Verdana"/>
              </a:rPr>
              <a:t>Monaco</a:t>
            </a:r>
            <a:r>
              <a:rPr sz="900" b="1" spc="-45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hétvégi</a:t>
            </a:r>
            <a:r>
              <a:rPr sz="900" b="1" spc="-40" dirty="0">
                <a:latin typeface="Verdana"/>
                <a:cs typeface="Verdana"/>
              </a:rPr>
              <a:t> </a:t>
            </a:r>
            <a:r>
              <a:rPr sz="900" b="1" spc="-20" dirty="0">
                <a:latin typeface="Verdana"/>
                <a:cs typeface="Verdana"/>
              </a:rPr>
              <a:t>táska</a:t>
            </a:r>
            <a:endParaRPr sz="900" dirty="0">
              <a:latin typeface="Verdana"/>
              <a:cs typeface="Verdana"/>
            </a:endParaRPr>
          </a:p>
          <a:p>
            <a:pPr marL="12700" marR="5080">
              <a:lnSpc>
                <a:spcPts val="760"/>
              </a:lnSpc>
              <a:spcBef>
                <a:spcPts val="254"/>
              </a:spcBef>
            </a:pPr>
            <a:r>
              <a:rPr sz="700" dirty="0">
                <a:latin typeface="Verdana"/>
                <a:cs typeface="Verdana"/>
              </a:rPr>
              <a:t>Fedezze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fel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stílusos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praktikus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sport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utazó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táskánkat,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spc="-20" dirty="0">
                <a:latin typeface="Verdana"/>
                <a:cs typeface="Verdana"/>
              </a:rPr>
              <a:t>amely </a:t>
            </a:r>
            <a:r>
              <a:rPr sz="700" dirty="0">
                <a:latin typeface="Verdana"/>
                <a:cs typeface="Verdana"/>
              </a:rPr>
              <a:t>kiváló minőségű,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vízlepergető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anyagból </a:t>
            </a:r>
            <a:r>
              <a:rPr sz="700" spc="-10" dirty="0">
                <a:latin typeface="Verdana"/>
                <a:cs typeface="Verdana"/>
              </a:rPr>
              <a:t>(PU-</a:t>
            </a:r>
            <a:r>
              <a:rPr sz="700" dirty="0">
                <a:latin typeface="Verdana"/>
                <a:cs typeface="Verdana"/>
              </a:rPr>
              <a:t>bevonattal)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készült. </a:t>
            </a:r>
            <a:r>
              <a:rPr sz="700" dirty="0">
                <a:latin typeface="Verdana"/>
                <a:cs typeface="Verdana"/>
              </a:rPr>
              <a:t>Ez a sokoldalú útitárs tökéletes rövid kirándulásokhoz és </a:t>
            </a:r>
            <a:r>
              <a:rPr sz="700" spc="-10" dirty="0">
                <a:latin typeface="Verdana"/>
                <a:cs typeface="Verdana"/>
              </a:rPr>
              <a:t>hétvégi </a:t>
            </a:r>
            <a:r>
              <a:rPr sz="700" dirty="0">
                <a:latin typeface="Verdana"/>
                <a:cs typeface="Verdana"/>
              </a:rPr>
              <a:t>utazásokhoz.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Erős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cipzárral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felszerelve</a:t>
            </a:r>
            <a:r>
              <a:rPr sz="700" spc="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biztosítja</a:t>
            </a:r>
            <a:r>
              <a:rPr sz="700" spc="20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személyes </a:t>
            </a:r>
            <a:r>
              <a:rPr sz="700" dirty="0">
                <a:latin typeface="Verdana"/>
                <a:cs typeface="Verdana"/>
              </a:rPr>
              <a:t>tárgyai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biztonságát.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táska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állítható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pánttal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két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kényelmes </a:t>
            </a:r>
            <a:r>
              <a:rPr sz="700" dirty="0">
                <a:latin typeface="Verdana"/>
                <a:cs typeface="Verdana"/>
              </a:rPr>
              <a:t>fogantyúval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rendelkezik.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diszkrét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MoLu</a:t>
            </a:r>
            <a:r>
              <a:rPr sz="700" spc="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márkajelzés</a:t>
            </a:r>
            <a:r>
              <a:rPr sz="700" spc="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exkluzív </a:t>
            </a:r>
            <a:r>
              <a:rPr sz="700" dirty="0">
                <a:latin typeface="Verdana"/>
                <a:cs typeface="Verdana"/>
              </a:rPr>
              <a:t>jelleget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kölcsönöz a táskának, és kiemeli annak kiváló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spc="-10" dirty="0">
                <a:latin typeface="Verdana"/>
                <a:cs typeface="Verdana"/>
              </a:rPr>
              <a:t>minőségű </a:t>
            </a:r>
            <a:r>
              <a:rPr sz="700" dirty="0">
                <a:latin typeface="Verdana"/>
                <a:cs typeface="Verdana"/>
              </a:rPr>
              <a:t>kidolgozását.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Ez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táska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ötvözi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0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funkcionalitást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az</a:t>
            </a:r>
            <a:r>
              <a:rPr sz="700" spc="-10" dirty="0">
                <a:latin typeface="Verdana"/>
                <a:cs typeface="Verdana"/>
              </a:rPr>
              <a:t> eleganciát, </a:t>
            </a:r>
            <a:r>
              <a:rPr sz="700" dirty="0">
                <a:latin typeface="Verdana"/>
                <a:cs typeface="Verdana"/>
              </a:rPr>
              <a:t>és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ideális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társ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a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divatot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követő</a:t>
            </a:r>
            <a:r>
              <a:rPr sz="700" spc="-15" dirty="0">
                <a:latin typeface="Verdana"/>
                <a:cs typeface="Verdana"/>
              </a:rPr>
              <a:t> </a:t>
            </a:r>
            <a:r>
              <a:rPr sz="700" dirty="0">
                <a:latin typeface="Verdana"/>
                <a:cs typeface="Verdana"/>
              </a:rPr>
              <a:t>utazók</a:t>
            </a:r>
            <a:r>
              <a:rPr sz="700" spc="-10" dirty="0">
                <a:latin typeface="Verdana"/>
                <a:cs typeface="Verdana"/>
              </a:rPr>
              <a:t> számára.</a:t>
            </a:r>
            <a:endParaRPr sz="700" dirty="0">
              <a:latin typeface="Verdana"/>
              <a:cs typeface="Verdana"/>
            </a:endParaRPr>
          </a:p>
          <a:p>
            <a:pPr marL="179705">
              <a:lnSpc>
                <a:spcPct val="100000"/>
              </a:lnSpc>
              <a:spcBef>
                <a:spcPts val="105"/>
              </a:spcBef>
            </a:pPr>
            <a:r>
              <a:rPr sz="600" dirty="0">
                <a:latin typeface="Verdana"/>
                <a:cs typeface="Verdana"/>
              </a:rPr>
              <a:t>46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23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×</a:t>
            </a:r>
            <a:r>
              <a:rPr sz="600" spc="-5" dirty="0">
                <a:latin typeface="Verdana"/>
                <a:cs typeface="Verdana"/>
              </a:rPr>
              <a:t> </a:t>
            </a:r>
            <a:r>
              <a:rPr sz="600" dirty="0">
                <a:latin typeface="Verdana"/>
                <a:cs typeface="Verdana"/>
              </a:rPr>
              <a:t>24</a:t>
            </a:r>
            <a:r>
              <a:rPr sz="600" spc="-10" dirty="0">
                <a:latin typeface="Verdana"/>
                <a:cs typeface="Verdana"/>
              </a:rPr>
              <a:t> </a:t>
            </a:r>
            <a:r>
              <a:rPr sz="600" spc="-25" dirty="0">
                <a:latin typeface="Verdana"/>
                <a:cs typeface="Verdana"/>
              </a:rPr>
              <a:t>cm</a:t>
            </a:r>
            <a:endParaRPr sz="600" dirty="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56393" y="7760661"/>
            <a:ext cx="54610" cy="54610"/>
          </a:xfrm>
          <a:custGeom>
            <a:avLst/>
            <a:gdLst/>
            <a:ahLst/>
            <a:cxnLst/>
            <a:rect l="l" t="t" r="r" b="b"/>
            <a:pathLst>
              <a:path w="54610" h="54609">
                <a:moveTo>
                  <a:pt x="7975" y="33477"/>
                </a:moveTo>
                <a:lnTo>
                  <a:pt x="0" y="33477"/>
                </a:lnTo>
                <a:lnTo>
                  <a:pt x="0" y="54000"/>
                </a:lnTo>
                <a:lnTo>
                  <a:pt x="20523" y="54000"/>
                </a:lnTo>
                <a:lnTo>
                  <a:pt x="20523" y="46037"/>
                </a:lnTo>
                <a:lnTo>
                  <a:pt x="7975" y="46037"/>
                </a:lnTo>
                <a:lnTo>
                  <a:pt x="7975" y="33477"/>
                </a:lnTo>
                <a:close/>
              </a:path>
              <a:path w="54610" h="54609">
                <a:moveTo>
                  <a:pt x="54000" y="33477"/>
                </a:moveTo>
                <a:lnTo>
                  <a:pt x="46037" y="33477"/>
                </a:lnTo>
                <a:lnTo>
                  <a:pt x="46037" y="46037"/>
                </a:lnTo>
                <a:lnTo>
                  <a:pt x="33489" y="46037"/>
                </a:lnTo>
                <a:lnTo>
                  <a:pt x="33489" y="54000"/>
                </a:lnTo>
                <a:lnTo>
                  <a:pt x="54000" y="54000"/>
                </a:lnTo>
                <a:lnTo>
                  <a:pt x="54000" y="33477"/>
                </a:lnTo>
                <a:close/>
              </a:path>
              <a:path w="54610" h="54609">
                <a:moveTo>
                  <a:pt x="15684" y="19253"/>
                </a:moveTo>
                <a:lnTo>
                  <a:pt x="13220" y="26835"/>
                </a:lnTo>
                <a:lnTo>
                  <a:pt x="20180" y="29095"/>
                </a:lnTo>
                <a:lnTo>
                  <a:pt x="15875" y="35026"/>
                </a:lnTo>
                <a:lnTo>
                  <a:pt x="22326" y="39712"/>
                </a:lnTo>
                <a:lnTo>
                  <a:pt x="26631" y="33794"/>
                </a:lnTo>
                <a:lnTo>
                  <a:pt x="36494" y="33794"/>
                </a:lnTo>
                <a:lnTo>
                  <a:pt x="33083" y="29095"/>
                </a:lnTo>
                <a:lnTo>
                  <a:pt x="40043" y="26835"/>
                </a:lnTo>
                <a:lnTo>
                  <a:pt x="38318" y="21526"/>
                </a:lnTo>
                <a:lnTo>
                  <a:pt x="22644" y="21526"/>
                </a:lnTo>
                <a:lnTo>
                  <a:pt x="15684" y="19253"/>
                </a:lnTo>
                <a:close/>
              </a:path>
              <a:path w="54610" h="54609">
                <a:moveTo>
                  <a:pt x="36494" y="33794"/>
                </a:moveTo>
                <a:lnTo>
                  <a:pt x="26631" y="33794"/>
                </a:lnTo>
                <a:lnTo>
                  <a:pt x="30937" y="39712"/>
                </a:lnTo>
                <a:lnTo>
                  <a:pt x="37388" y="35026"/>
                </a:lnTo>
                <a:lnTo>
                  <a:pt x="36494" y="33794"/>
                </a:lnTo>
                <a:close/>
              </a:path>
              <a:path w="54610" h="54609">
                <a:moveTo>
                  <a:pt x="30619" y="14198"/>
                </a:moveTo>
                <a:lnTo>
                  <a:pt x="22644" y="14198"/>
                </a:lnTo>
                <a:lnTo>
                  <a:pt x="22644" y="21526"/>
                </a:lnTo>
                <a:lnTo>
                  <a:pt x="30619" y="21526"/>
                </a:lnTo>
                <a:lnTo>
                  <a:pt x="30619" y="14198"/>
                </a:lnTo>
                <a:close/>
              </a:path>
              <a:path w="54610" h="54609">
                <a:moveTo>
                  <a:pt x="37579" y="19253"/>
                </a:moveTo>
                <a:lnTo>
                  <a:pt x="30619" y="21526"/>
                </a:lnTo>
                <a:lnTo>
                  <a:pt x="38318" y="21526"/>
                </a:lnTo>
                <a:lnTo>
                  <a:pt x="37579" y="19253"/>
                </a:lnTo>
                <a:close/>
              </a:path>
              <a:path w="54610" h="54609">
                <a:moveTo>
                  <a:pt x="20523" y="0"/>
                </a:moveTo>
                <a:lnTo>
                  <a:pt x="0" y="0"/>
                </a:lnTo>
                <a:lnTo>
                  <a:pt x="0" y="20523"/>
                </a:lnTo>
                <a:lnTo>
                  <a:pt x="7975" y="20523"/>
                </a:lnTo>
                <a:lnTo>
                  <a:pt x="7975" y="7975"/>
                </a:lnTo>
                <a:lnTo>
                  <a:pt x="20523" y="7975"/>
                </a:lnTo>
                <a:lnTo>
                  <a:pt x="20523" y="0"/>
                </a:lnTo>
                <a:close/>
              </a:path>
              <a:path w="54610" h="54609">
                <a:moveTo>
                  <a:pt x="54000" y="0"/>
                </a:moveTo>
                <a:lnTo>
                  <a:pt x="33489" y="0"/>
                </a:lnTo>
                <a:lnTo>
                  <a:pt x="33489" y="7975"/>
                </a:lnTo>
                <a:lnTo>
                  <a:pt x="46037" y="7975"/>
                </a:lnTo>
                <a:lnTo>
                  <a:pt x="46037" y="20523"/>
                </a:lnTo>
                <a:lnTo>
                  <a:pt x="54000" y="20523"/>
                </a:lnTo>
                <a:lnTo>
                  <a:pt x="5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96491" y="7725765"/>
            <a:ext cx="2578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Verdana"/>
                <a:cs typeface="Verdana"/>
              </a:rPr>
              <a:t>DT,S2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90704" y="7661758"/>
            <a:ext cx="6375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Verdana"/>
                <a:cs typeface="Verdana"/>
              </a:rPr>
              <a:t>42</a:t>
            </a:r>
            <a:r>
              <a:rPr sz="900" b="1" spc="-10" dirty="0">
                <a:latin typeface="Verdana"/>
                <a:cs typeface="Verdana"/>
              </a:rPr>
              <a:t> </a:t>
            </a:r>
            <a:r>
              <a:rPr sz="900" b="1" dirty="0">
                <a:latin typeface="Verdana"/>
                <a:cs typeface="Verdana"/>
              </a:rPr>
              <a:t>950</a:t>
            </a:r>
            <a:r>
              <a:rPr sz="900" b="1" spc="-5" dirty="0">
                <a:latin typeface="Verdana"/>
                <a:cs typeface="Verdana"/>
              </a:rPr>
              <a:t> </a:t>
            </a:r>
            <a:r>
              <a:rPr sz="900" b="1" spc="-25" dirty="0">
                <a:latin typeface="Verdana"/>
                <a:cs typeface="Verdana"/>
              </a:rPr>
              <a:t>Ft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204</Words>
  <Application>Microsoft Macintosh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Orosz Dávid</cp:lastModifiedBy>
  <cp:revision>1</cp:revision>
  <dcterms:created xsi:type="dcterms:W3CDTF">2024-10-30T16:22:01Z</dcterms:created>
  <dcterms:modified xsi:type="dcterms:W3CDTF">2024-10-30T16:24:04Z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2024-10-30T00:00:00Z</vt:filetime>
  </property>
  <property fmtid="{D5CDD505-2E9C-101B-9397-08002B2CF9AE}" pid="5" name="Producer">
    <vt:lpwstr>Adobe PDF Library 17.0</vt:lpwstr>
  </property>
</Properties>
</file>