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2744450"/>
  <p:notesSz cx="7556500" cy="12744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313" d="100"/>
          <a:sy n="313" d="100"/>
        </p:scale>
        <p:origin x="-4264" y="-11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950779"/>
            <a:ext cx="6428422" cy="2676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7136892"/>
            <a:ext cx="5293995" cy="3186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99942"/>
            <a:ext cx="7560309" cy="1360170"/>
          </a:xfrm>
          <a:custGeom>
            <a:avLst/>
            <a:gdLst/>
            <a:ahLst/>
            <a:cxnLst/>
            <a:rect l="l" t="t" r="r" b="b"/>
            <a:pathLst>
              <a:path w="7560309" h="1360170">
                <a:moveTo>
                  <a:pt x="7559992" y="0"/>
                </a:moveTo>
                <a:lnTo>
                  <a:pt x="0" y="0"/>
                </a:lnTo>
                <a:lnTo>
                  <a:pt x="0" y="1359547"/>
                </a:lnTo>
                <a:lnTo>
                  <a:pt x="7559992" y="1359547"/>
                </a:lnTo>
                <a:lnTo>
                  <a:pt x="7559992" y="0"/>
                </a:lnTo>
                <a:close/>
              </a:path>
            </a:pathLst>
          </a:custGeom>
          <a:solidFill>
            <a:srgbClr val="DBD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959490"/>
            <a:ext cx="7560309" cy="1233170"/>
          </a:xfrm>
          <a:custGeom>
            <a:avLst/>
            <a:gdLst/>
            <a:ahLst/>
            <a:cxnLst/>
            <a:rect l="l" t="t" r="r" b="b"/>
            <a:pathLst>
              <a:path w="7560309" h="1233170">
                <a:moveTo>
                  <a:pt x="7559992" y="0"/>
                </a:moveTo>
                <a:lnTo>
                  <a:pt x="0" y="0"/>
                </a:lnTo>
                <a:lnTo>
                  <a:pt x="0" y="1233081"/>
                </a:lnTo>
                <a:lnTo>
                  <a:pt x="7559992" y="1233081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198885"/>
            <a:ext cx="7560309" cy="1545590"/>
          </a:xfrm>
          <a:custGeom>
            <a:avLst/>
            <a:gdLst/>
            <a:ahLst/>
            <a:cxnLst/>
            <a:rect l="l" t="t" r="r" b="b"/>
            <a:pathLst>
              <a:path w="7560309" h="1545590">
                <a:moveTo>
                  <a:pt x="7559992" y="0"/>
                </a:moveTo>
                <a:lnTo>
                  <a:pt x="0" y="0"/>
                </a:lnTo>
                <a:lnTo>
                  <a:pt x="0" y="1545056"/>
                </a:lnTo>
                <a:lnTo>
                  <a:pt x="7559992" y="1545056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20000" y="6192571"/>
            <a:ext cx="540385" cy="1800225"/>
          </a:xfrm>
          <a:custGeom>
            <a:avLst/>
            <a:gdLst/>
            <a:ahLst/>
            <a:cxnLst/>
            <a:rect l="l" t="t" r="r" b="b"/>
            <a:pathLst>
              <a:path w="540384" h="1800225">
                <a:moveTo>
                  <a:pt x="0" y="1799932"/>
                </a:moveTo>
                <a:lnTo>
                  <a:pt x="539991" y="1799932"/>
                </a:lnTo>
                <a:lnTo>
                  <a:pt x="539991" y="0"/>
                </a:lnTo>
                <a:lnTo>
                  <a:pt x="0" y="0"/>
                </a:lnTo>
                <a:lnTo>
                  <a:pt x="0" y="1799932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992504"/>
            <a:ext cx="7560309" cy="1719580"/>
          </a:xfrm>
          <a:custGeom>
            <a:avLst/>
            <a:gdLst/>
            <a:ahLst/>
            <a:cxnLst/>
            <a:rect l="l" t="t" r="r" b="b"/>
            <a:pathLst>
              <a:path w="7560309" h="1719579">
                <a:moveTo>
                  <a:pt x="7559992" y="0"/>
                </a:moveTo>
                <a:lnTo>
                  <a:pt x="0" y="0"/>
                </a:lnTo>
                <a:lnTo>
                  <a:pt x="0" y="1719567"/>
                </a:lnTo>
                <a:lnTo>
                  <a:pt x="7559992" y="1719567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7384" y="9712071"/>
            <a:ext cx="542925" cy="1487170"/>
          </a:xfrm>
          <a:custGeom>
            <a:avLst/>
            <a:gdLst/>
            <a:ahLst/>
            <a:cxnLst/>
            <a:rect l="l" t="t" r="r" b="b"/>
            <a:pathLst>
              <a:path w="542925" h="1487170">
                <a:moveTo>
                  <a:pt x="0" y="1486814"/>
                </a:moveTo>
                <a:lnTo>
                  <a:pt x="542607" y="1486814"/>
                </a:lnTo>
                <a:lnTo>
                  <a:pt x="542607" y="0"/>
                </a:lnTo>
                <a:lnTo>
                  <a:pt x="0" y="0"/>
                </a:lnTo>
                <a:lnTo>
                  <a:pt x="0" y="1486814"/>
                </a:lnTo>
                <a:close/>
              </a:path>
            </a:pathLst>
          </a:custGeom>
          <a:solidFill>
            <a:srgbClr val="C2C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139512"/>
            <a:ext cx="7020559" cy="7065009"/>
          </a:xfrm>
          <a:custGeom>
            <a:avLst/>
            <a:gdLst/>
            <a:ahLst/>
            <a:cxnLst/>
            <a:rect l="l" t="t" r="r" b="b"/>
            <a:pathLst>
              <a:path w="7020559" h="7065009">
                <a:moveTo>
                  <a:pt x="7017385" y="4572559"/>
                </a:moveTo>
                <a:lnTo>
                  <a:pt x="0" y="4572559"/>
                </a:lnTo>
                <a:lnTo>
                  <a:pt x="0" y="7064426"/>
                </a:lnTo>
                <a:lnTo>
                  <a:pt x="7017385" y="7064426"/>
                </a:lnTo>
                <a:lnTo>
                  <a:pt x="7017385" y="4572559"/>
                </a:lnTo>
                <a:close/>
              </a:path>
              <a:path w="7020559" h="7065009">
                <a:moveTo>
                  <a:pt x="7020001" y="0"/>
                </a:moveTo>
                <a:lnTo>
                  <a:pt x="0" y="0"/>
                </a:lnTo>
                <a:lnTo>
                  <a:pt x="0" y="2852991"/>
                </a:lnTo>
                <a:lnTo>
                  <a:pt x="7020001" y="2852991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7628" y="3600602"/>
            <a:ext cx="2219756" cy="13589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97628" y="8173173"/>
            <a:ext cx="2219756" cy="1358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99942"/>
            <a:ext cx="4797628" cy="13595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8172501"/>
            <a:ext cx="4797628" cy="135956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29570" y="10291986"/>
            <a:ext cx="3171812" cy="181393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2813" y="9841374"/>
            <a:ext cx="1252110" cy="51713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51499" y="9887407"/>
            <a:ext cx="1252625" cy="42496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66604" y="8251749"/>
            <a:ext cx="1882080" cy="122652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209019"/>
            <a:ext cx="3585506" cy="253999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84394" y="3744772"/>
            <a:ext cx="1446620" cy="100710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104017" y="5084483"/>
            <a:ext cx="1000244" cy="110808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03390" y="5302546"/>
            <a:ext cx="107999" cy="10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509778"/>
            <a:ext cx="6806565" cy="2039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931223"/>
            <a:ext cx="6806565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1852339"/>
            <a:ext cx="2420112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7675" y="5430184"/>
            <a:ext cx="35941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1435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WATER-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REPELLENT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158" y="5322959"/>
            <a:ext cx="106464" cy="106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77287" y="5430184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173" y="5304089"/>
            <a:ext cx="105855" cy="1058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32737" y="5410438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768" y="9796842"/>
            <a:ext cx="106464" cy="1064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79897" y="9904066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5781" y="9817459"/>
            <a:ext cx="105855" cy="10585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35346" y="9923809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-63"/>
            <a:ext cx="7559992" cy="359639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26389" y="11880660"/>
            <a:ext cx="54610" cy="237490"/>
          </a:xfrm>
          <a:custGeom>
            <a:avLst/>
            <a:gdLst/>
            <a:ahLst/>
            <a:cxnLst/>
            <a:rect l="l" t="t" r="r" b="b"/>
            <a:pathLst>
              <a:path w="54609" h="237490">
                <a:moveTo>
                  <a:pt x="20523" y="228917"/>
                </a:moveTo>
                <a:lnTo>
                  <a:pt x="7975" y="228917"/>
                </a:lnTo>
                <a:lnTo>
                  <a:pt x="7975" y="216369"/>
                </a:lnTo>
                <a:lnTo>
                  <a:pt x="0" y="216369"/>
                </a:lnTo>
                <a:lnTo>
                  <a:pt x="0" y="236893"/>
                </a:lnTo>
                <a:lnTo>
                  <a:pt x="20523" y="236893"/>
                </a:lnTo>
                <a:lnTo>
                  <a:pt x="20523" y="228917"/>
                </a:lnTo>
                <a:close/>
              </a:path>
              <a:path w="54609" h="237490">
                <a:moveTo>
                  <a:pt x="20523" y="182880"/>
                </a:moveTo>
                <a:lnTo>
                  <a:pt x="0" y="182880"/>
                </a:lnTo>
                <a:lnTo>
                  <a:pt x="0" y="203403"/>
                </a:lnTo>
                <a:lnTo>
                  <a:pt x="7975" y="203403"/>
                </a:lnTo>
                <a:lnTo>
                  <a:pt x="7975" y="190855"/>
                </a:lnTo>
                <a:lnTo>
                  <a:pt x="20523" y="190855"/>
                </a:lnTo>
                <a:lnTo>
                  <a:pt x="20523" y="182880"/>
                </a:lnTo>
                <a:close/>
              </a:path>
              <a:path w="54609" h="237490">
                <a:moveTo>
                  <a:pt x="20523" y="137477"/>
                </a:moveTo>
                <a:lnTo>
                  <a:pt x="7975" y="137477"/>
                </a:lnTo>
                <a:lnTo>
                  <a:pt x="7975" y="124917"/>
                </a:lnTo>
                <a:lnTo>
                  <a:pt x="0" y="124917"/>
                </a:lnTo>
                <a:lnTo>
                  <a:pt x="0" y="145440"/>
                </a:lnTo>
                <a:lnTo>
                  <a:pt x="20523" y="145440"/>
                </a:lnTo>
                <a:lnTo>
                  <a:pt x="20523" y="137477"/>
                </a:lnTo>
                <a:close/>
              </a:path>
              <a:path w="54609" h="237490">
                <a:moveTo>
                  <a:pt x="20523" y="91440"/>
                </a:moveTo>
                <a:lnTo>
                  <a:pt x="0" y="91440"/>
                </a:lnTo>
                <a:lnTo>
                  <a:pt x="0" y="111963"/>
                </a:lnTo>
                <a:lnTo>
                  <a:pt x="7975" y="111963"/>
                </a:lnTo>
                <a:lnTo>
                  <a:pt x="7975" y="99415"/>
                </a:lnTo>
                <a:lnTo>
                  <a:pt x="20523" y="99415"/>
                </a:lnTo>
                <a:lnTo>
                  <a:pt x="20523" y="91440"/>
                </a:lnTo>
                <a:close/>
              </a:path>
              <a:path w="54609" h="237490">
                <a:moveTo>
                  <a:pt x="40043" y="118275"/>
                </a:moveTo>
                <a:lnTo>
                  <a:pt x="38315" y="112966"/>
                </a:lnTo>
                <a:lnTo>
                  <a:pt x="37579" y="110693"/>
                </a:lnTo>
                <a:lnTo>
                  <a:pt x="30619" y="112966"/>
                </a:lnTo>
                <a:lnTo>
                  <a:pt x="30619" y="105638"/>
                </a:lnTo>
                <a:lnTo>
                  <a:pt x="22644" y="105638"/>
                </a:lnTo>
                <a:lnTo>
                  <a:pt x="22644" y="112966"/>
                </a:lnTo>
                <a:lnTo>
                  <a:pt x="15684" y="110693"/>
                </a:lnTo>
                <a:lnTo>
                  <a:pt x="13220" y="118275"/>
                </a:lnTo>
                <a:lnTo>
                  <a:pt x="20180" y="120535"/>
                </a:lnTo>
                <a:lnTo>
                  <a:pt x="15875" y="126466"/>
                </a:lnTo>
                <a:lnTo>
                  <a:pt x="22326" y="131152"/>
                </a:lnTo>
                <a:lnTo>
                  <a:pt x="26631" y="125234"/>
                </a:lnTo>
                <a:lnTo>
                  <a:pt x="30937" y="131152"/>
                </a:lnTo>
                <a:lnTo>
                  <a:pt x="37388" y="126466"/>
                </a:lnTo>
                <a:lnTo>
                  <a:pt x="36487" y="125234"/>
                </a:lnTo>
                <a:lnTo>
                  <a:pt x="33083" y="120535"/>
                </a:lnTo>
                <a:lnTo>
                  <a:pt x="40043" y="118275"/>
                </a:lnTo>
                <a:close/>
              </a:path>
              <a:path w="54609" h="237490">
                <a:moveTo>
                  <a:pt x="54000" y="216369"/>
                </a:moveTo>
                <a:lnTo>
                  <a:pt x="46024" y="216369"/>
                </a:lnTo>
                <a:lnTo>
                  <a:pt x="46024" y="228917"/>
                </a:lnTo>
                <a:lnTo>
                  <a:pt x="33477" y="228917"/>
                </a:lnTo>
                <a:lnTo>
                  <a:pt x="33477" y="236893"/>
                </a:lnTo>
                <a:lnTo>
                  <a:pt x="54000" y="236893"/>
                </a:lnTo>
                <a:lnTo>
                  <a:pt x="54000" y="216369"/>
                </a:lnTo>
                <a:close/>
              </a:path>
              <a:path w="54609" h="237490">
                <a:moveTo>
                  <a:pt x="54000" y="182880"/>
                </a:moveTo>
                <a:lnTo>
                  <a:pt x="33477" y="182880"/>
                </a:lnTo>
                <a:lnTo>
                  <a:pt x="33477" y="190855"/>
                </a:lnTo>
                <a:lnTo>
                  <a:pt x="46024" y="190855"/>
                </a:lnTo>
                <a:lnTo>
                  <a:pt x="46024" y="203403"/>
                </a:lnTo>
                <a:lnTo>
                  <a:pt x="54000" y="203403"/>
                </a:lnTo>
                <a:lnTo>
                  <a:pt x="54000" y="182880"/>
                </a:lnTo>
                <a:close/>
              </a:path>
              <a:path w="54609" h="237490">
                <a:moveTo>
                  <a:pt x="54000" y="124917"/>
                </a:moveTo>
                <a:lnTo>
                  <a:pt x="46037" y="124917"/>
                </a:lnTo>
                <a:lnTo>
                  <a:pt x="46037" y="137477"/>
                </a:lnTo>
                <a:lnTo>
                  <a:pt x="33489" y="137477"/>
                </a:lnTo>
                <a:lnTo>
                  <a:pt x="33489" y="145440"/>
                </a:lnTo>
                <a:lnTo>
                  <a:pt x="54000" y="145440"/>
                </a:lnTo>
                <a:lnTo>
                  <a:pt x="54000" y="124917"/>
                </a:lnTo>
                <a:close/>
              </a:path>
              <a:path w="54609" h="237490">
                <a:moveTo>
                  <a:pt x="54000" y="91440"/>
                </a:moveTo>
                <a:lnTo>
                  <a:pt x="33489" y="91440"/>
                </a:lnTo>
                <a:lnTo>
                  <a:pt x="33489" y="99415"/>
                </a:lnTo>
                <a:lnTo>
                  <a:pt x="46037" y="99415"/>
                </a:lnTo>
                <a:lnTo>
                  <a:pt x="46037" y="111963"/>
                </a:lnTo>
                <a:lnTo>
                  <a:pt x="54000" y="111963"/>
                </a:lnTo>
                <a:lnTo>
                  <a:pt x="54000" y="91440"/>
                </a:lnTo>
                <a:close/>
              </a:path>
              <a:path w="54609" h="237490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9300" y="10367011"/>
            <a:ext cx="2976245" cy="172021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3930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MoLu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Cosmetic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bag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Sanremo</a:t>
            </a:r>
            <a:endParaRPr sz="900" dirty="0">
              <a:latin typeface="Verdana"/>
              <a:cs typeface="Verdana"/>
            </a:endParaRPr>
          </a:p>
          <a:p>
            <a:pPr marL="12700" marR="46355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Our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high-quality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cosmetic bag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made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 nylon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(PU-</a:t>
            </a:r>
            <a:r>
              <a:rPr sz="700" dirty="0">
                <a:latin typeface="Verdana"/>
                <a:cs typeface="Verdana"/>
              </a:rPr>
              <a:t>coated) </a:t>
            </a:r>
            <a:r>
              <a:rPr sz="700" spc="-10" dirty="0">
                <a:latin typeface="Verdana"/>
                <a:cs typeface="Verdana"/>
              </a:rPr>
              <a:t>offers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perfect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combination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style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functionality.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elegant </a:t>
            </a:r>
            <a:r>
              <a:rPr sz="700" dirty="0">
                <a:latin typeface="Verdana"/>
                <a:cs typeface="Verdana"/>
              </a:rPr>
              <a:t>bag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provides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ample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space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all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cosmetics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accessories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equipped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with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sturdy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zipper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added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security.Two </a:t>
            </a:r>
            <a:r>
              <a:rPr sz="700" dirty="0">
                <a:latin typeface="Verdana"/>
                <a:cs typeface="Verdana"/>
              </a:rPr>
              <a:t>practical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loops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allow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conveniently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–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ideal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both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home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travel.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subtle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branding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gives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the </a:t>
            </a:r>
            <a:r>
              <a:rPr sz="700" dirty="0">
                <a:latin typeface="Verdana"/>
                <a:cs typeface="Verdana"/>
              </a:rPr>
              <a:t>cosmetic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bag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 exclusive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touch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without being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obtrusive.Your </a:t>
            </a:r>
            <a:r>
              <a:rPr sz="700" dirty="0">
                <a:latin typeface="Verdana"/>
                <a:cs typeface="Verdana"/>
              </a:rPr>
              <a:t>personal logo is prominently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printed on 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front of 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bag, </a:t>
            </a:r>
            <a:r>
              <a:rPr sz="700" dirty="0">
                <a:latin typeface="Verdana"/>
                <a:cs typeface="Verdana"/>
              </a:rPr>
              <a:t>providing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with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premium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advertising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space.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-10" dirty="0">
                <a:latin typeface="Verdana"/>
                <a:cs typeface="Verdana"/>
              </a:rPr>
              <a:t> cosmetic</a:t>
            </a:r>
            <a:endParaRPr sz="7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5"/>
              </a:spcBef>
            </a:pPr>
            <a:r>
              <a:rPr sz="700" dirty="0">
                <a:latin typeface="Verdana"/>
                <a:cs typeface="Verdana"/>
              </a:rPr>
              <a:t>bag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not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only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practical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companion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but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also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stylish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accessory </a:t>
            </a:r>
            <a:r>
              <a:rPr sz="700" dirty="0">
                <a:latin typeface="Verdana"/>
                <a:cs typeface="Verdana"/>
              </a:rPr>
              <a:t>that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presents your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brand in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 elegant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light.</a:t>
            </a:r>
            <a:endParaRPr sz="700" dirty="0">
              <a:latin typeface="Verdana"/>
              <a:cs typeface="Verdana"/>
            </a:endParaRPr>
          </a:p>
          <a:p>
            <a:pPr marL="179705" marR="2124075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26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10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13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r>
              <a:rPr sz="600" spc="50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S1</a:t>
            </a:r>
            <a:endParaRPr sz="6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14</a:t>
            </a:r>
            <a:r>
              <a:rPr sz="600" spc="-2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spc="-50" dirty="0">
                <a:latin typeface="Verdana"/>
                <a:cs typeface="Verdana"/>
              </a:rPr>
              <a:t>5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76383" y="7669224"/>
            <a:ext cx="54610" cy="237490"/>
          </a:xfrm>
          <a:custGeom>
            <a:avLst/>
            <a:gdLst/>
            <a:ahLst/>
            <a:cxnLst/>
            <a:rect l="l" t="t" r="r" b="b"/>
            <a:pathLst>
              <a:path w="54610" h="237490">
                <a:moveTo>
                  <a:pt x="20523" y="137477"/>
                </a:moveTo>
                <a:lnTo>
                  <a:pt x="7975" y="137477"/>
                </a:lnTo>
                <a:lnTo>
                  <a:pt x="7975" y="124917"/>
                </a:lnTo>
                <a:lnTo>
                  <a:pt x="0" y="124917"/>
                </a:lnTo>
                <a:lnTo>
                  <a:pt x="0" y="145440"/>
                </a:lnTo>
                <a:lnTo>
                  <a:pt x="20523" y="145440"/>
                </a:lnTo>
                <a:lnTo>
                  <a:pt x="20523" y="137477"/>
                </a:lnTo>
                <a:close/>
              </a:path>
              <a:path w="54610" h="237490">
                <a:moveTo>
                  <a:pt x="20523" y="91440"/>
                </a:moveTo>
                <a:lnTo>
                  <a:pt x="0" y="91440"/>
                </a:lnTo>
                <a:lnTo>
                  <a:pt x="0" y="111963"/>
                </a:lnTo>
                <a:lnTo>
                  <a:pt x="7975" y="111963"/>
                </a:lnTo>
                <a:lnTo>
                  <a:pt x="7975" y="99415"/>
                </a:lnTo>
                <a:lnTo>
                  <a:pt x="20523" y="99415"/>
                </a:lnTo>
                <a:lnTo>
                  <a:pt x="20523" y="91440"/>
                </a:lnTo>
                <a:close/>
              </a:path>
              <a:path w="54610" h="237490">
                <a:moveTo>
                  <a:pt x="20535" y="228904"/>
                </a:moveTo>
                <a:lnTo>
                  <a:pt x="7988" y="228904"/>
                </a:lnTo>
                <a:lnTo>
                  <a:pt x="7988" y="216357"/>
                </a:lnTo>
                <a:lnTo>
                  <a:pt x="12" y="216357"/>
                </a:lnTo>
                <a:lnTo>
                  <a:pt x="12" y="236880"/>
                </a:lnTo>
                <a:lnTo>
                  <a:pt x="20535" y="236880"/>
                </a:lnTo>
                <a:lnTo>
                  <a:pt x="20535" y="228904"/>
                </a:lnTo>
                <a:close/>
              </a:path>
              <a:path w="54610" h="237490">
                <a:moveTo>
                  <a:pt x="20535" y="182880"/>
                </a:moveTo>
                <a:lnTo>
                  <a:pt x="12" y="182880"/>
                </a:lnTo>
                <a:lnTo>
                  <a:pt x="12" y="203403"/>
                </a:lnTo>
                <a:lnTo>
                  <a:pt x="7988" y="203403"/>
                </a:lnTo>
                <a:lnTo>
                  <a:pt x="7988" y="190855"/>
                </a:lnTo>
                <a:lnTo>
                  <a:pt x="20535" y="190855"/>
                </a:lnTo>
                <a:lnTo>
                  <a:pt x="20535" y="182880"/>
                </a:lnTo>
                <a:close/>
              </a:path>
              <a:path w="54610" h="237490">
                <a:moveTo>
                  <a:pt x="40043" y="118275"/>
                </a:moveTo>
                <a:lnTo>
                  <a:pt x="38315" y="112966"/>
                </a:lnTo>
                <a:lnTo>
                  <a:pt x="37579" y="110693"/>
                </a:lnTo>
                <a:lnTo>
                  <a:pt x="30619" y="112966"/>
                </a:lnTo>
                <a:lnTo>
                  <a:pt x="30619" y="105638"/>
                </a:lnTo>
                <a:lnTo>
                  <a:pt x="22644" y="105638"/>
                </a:lnTo>
                <a:lnTo>
                  <a:pt x="22644" y="112966"/>
                </a:lnTo>
                <a:lnTo>
                  <a:pt x="15684" y="110693"/>
                </a:lnTo>
                <a:lnTo>
                  <a:pt x="13220" y="118275"/>
                </a:lnTo>
                <a:lnTo>
                  <a:pt x="20180" y="120535"/>
                </a:lnTo>
                <a:lnTo>
                  <a:pt x="15875" y="126466"/>
                </a:lnTo>
                <a:lnTo>
                  <a:pt x="22326" y="131152"/>
                </a:lnTo>
                <a:lnTo>
                  <a:pt x="26631" y="125234"/>
                </a:lnTo>
                <a:lnTo>
                  <a:pt x="30937" y="131152"/>
                </a:lnTo>
                <a:lnTo>
                  <a:pt x="37388" y="126466"/>
                </a:lnTo>
                <a:lnTo>
                  <a:pt x="36499" y="125234"/>
                </a:lnTo>
                <a:lnTo>
                  <a:pt x="33083" y="120535"/>
                </a:lnTo>
                <a:lnTo>
                  <a:pt x="40043" y="118275"/>
                </a:lnTo>
                <a:close/>
              </a:path>
              <a:path w="54610" h="237490">
                <a:moveTo>
                  <a:pt x="54000" y="124917"/>
                </a:moveTo>
                <a:lnTo>
                  <a:pt x="46037" y="124917"/>
                </a:lnTo>
                <a:lnTo>
                  <a:pt x="46037" y="137477"/>
                </a:lnTo>
                <a:lnTo>
                  <a:pt x="33489" y="137477"/>
                </a:lnTo>
                <a:lnTo>
                  <a:pt x="33489" y="145440"/>
                </a:lnTo>
                <a:lnTo>
                  <a:pt x="54000" y="145440"/>
                </a:lnTo>
                <a:lnTo>
                  <a:pt x="54000" y="124917"/>
                </a:lnTo>
                <a:close/>
              </a:path>
              <a:path w="54610" h="237490">
                <a:moveTo>
                  <a:pt x="54000" y="91440"/>
                </a:moveTo>
                <a:lnTo>
                  <a:pt x="33489" y="91440"/>
                </a:lnTo>
                <a:lnTo>
                  <a:pt x="33489" y="99415"/>
                </a:lnTo>
                <a:lnTo>
                  <a:pt x="46037" y="99415"/>
                </a:lnTo>
                <a:lnTo>
                  <a:pt x="46037" y="111963"/>
                </a:lnTo>
                <a:lnTo>
                  <a:pt x="54000" y="111963"/>
                </a:lnTo>
                <a:lnTo>
                  <a:pt x="54000" y="91440"/>
                </a:lnTo>
                <a:close/>
              </a:path>
              <a:path w="54610" h="237490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  <a:path w="54610" h="237490">
                <a:moveTo>
                  <a:pt x="54013" y="216357"/>
                </a:moveTo>
                <a:lnTo>
                  <a:pt x="46037" y="216357"/>
                </a:lnTo>
                <a:lnTo>
                  <a:pt x="46037" y="228904"/>
                </a:lnTo>
                <a:lnTo>
                  <a:pt x="33489" y="228904"/>
                </a:lnTo>
                <a:lnTo>
                  <a:pt x="33489" y="236880"/>
                </a:lnTo>
                <a:lnTo>
                  <a:pt x="54013" y="236880"/>
                </a:lnTo>
                <a:lnTo>
                  <a:pt x="54013" y="216357"/>
                </a:lnTo>
                <a:close/>
              </a:path>
              <a:path w="54610" h="237490">
                <a:moveTo>
                  <a:pt x="54013" y="182880"/>
                </a:moveTo>
                <a:lnTo>
                  <a:pt x="33489" y="182880"/>
                </a:lnTo>
                <a:lnTo>
                  <a:pt x="33489" y="190855"/>
                </a:lnTo>
                <a:lnTo>
                  <a:pt x="46037" y="190855"/>
                </a:lnTo>
                <a:lnTo>
                  <a:pt x="46037" y="203403"/>
                </a:lnTo>
                <a:lnTo>
                  <a:pt x="54013" y="203403"/>
                </a:lnTo>
                <a:lnTo>
                  <a:pt x="54013" y="182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49300" y="6162424"/>
            <a:ext cx="3190875" cy="172021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3931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MoLu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Weekender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Monaco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stylish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practical weekender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made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from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high-quality, </a:t>
            </a:r>
            <a:r>
              <a:rPr sz="700" spc="-10" dirty="0">
                <a:latin typeface="Verdana"/>
                <a:cs typeface="Verdana"/>
              </a:rPr>
              <a:t>water- </a:t>
            </a:r>
            <a:r>
              <a:rPr sz="700" dirty="0">
                <a:latin typeface="Verdana"/>
                <a:cs typeface="Verdana"/>
              </a:rPr>
              <a:t>resistant nylon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(PU-</a:t>
            </a:r>
            <a:r>
              <a:rPr sz="700" dirty="0">
                <a:latin typeface="Verdana"/>
                <a:cs typeface="Verdana"/>
              </a:rPr>
              <a:t>coated).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versatile travel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companion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perfect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short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trips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weekend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getaways.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Equipped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with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sturdy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zipper,</a:t>
            </a:r>
            <a:r>
              <a:rPr sz="700" dirty="0">
                <a:latin typeface="Verdana"/>
                <a:cs typeface="Verdana"/>
              </a:rPr>
              <a:t> it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ensures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security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personal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belongings.The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weekender </a:t>
            </a:r>
            <a:r>
              <a:rPr sz="700" dirty="0">
                <a:latin typeface="Verdana"/>
                <a:cs typeface="Verdana"/>
              </a:rPr>
              <a:t>features an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adjustable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strap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two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comfortable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handles, </a:t>
            </a:r>
            <a:r>
              <a:rPr sz="700" spc="-10" dirty="0">
                <a:latin typeface="Verdana"/>
                <a:cs typeface="Verdana"/>
              </a:rPr>
              <a:t>providing </a:t>
            </a:r>
            <a:r>
              <a:rPr sz="700" dirty="0">
                <a:latin typeface="Verdana"/>
                <a:cs typeface="Verdana"/>
              </a:rPr>
              <a:t>maximum carrying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comfort.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subtle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 branding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gives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bag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 exclusive touch and highlights its high-quality </a:t>
            </a:r>
            <a:r>
              <a:rPr sz="700" spc="-10" dirty="0">
                <a:latin typeface="Verdana"/>
                <a:cs typeface="Verdana"/>
              </a:rPr>
              <a:t>craftsmanship.Your </a:t>
            </a:r>
            <a:r>
              <a:rPr sz="700" dirty="0">
                <a:latin typeface="Verdana"/>
                <a:cs typeface="Verdana"/>
              </a:rPr>
              <a:t>personal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logo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placed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side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bag,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offering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premium </a:t>
            </a:r>
            <a:r>
              <a:rPr sz="700" dirty="0">
                <a:latin typeface="Verdana"/>
                <a:cs typeface="Verdana"/>
              </a:rPr>
              <a:t>advertising space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that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sure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attract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attention.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weekender </a:t>
            </a:r>
            <a:r>
              <a:rPr sz="700" dirty="0">
                <a:latin typeface="Verdana"/>
                <a:cs typeface="Verdana"/>
              </a:rPr>
              <a:t>combines functionality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elegance, making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 ideal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companion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4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style-conscious</a:t>
            </a:r>
            <a:r>
              <a:rPr sz="700" spc="4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travelers.</a:t>
            </a:r>
            <a:endParaRPr sz="700" dirty="0">
              <a:latin typeface="Verdana"/>
              <a:cs typeface="Verdana"/>
            </a:endParaRPr>
          </a:p>
          <a:p>
            <a:pPr marL="179705" marR="233426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46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23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24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r>
              <a:rPr sz="600" spc="50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S2</a:t>
            </a:r>
            <a:endParaRPr sz="6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20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10</a:t>
            </a:r>
            <a:endParaRPr sz="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277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Orosz Dávid</cp:lastModifiedBy>
  <cp:revision>1</cp:revision>
  <dcterms:created xsi:type="dcterms:W3CDTF">2024-10-30T16:02:24Z</dcterms:created>
  <dcterms:modified xsi:type="dcterms:W3CDTF">2024-10-30T16:16:12Z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2024-10-30T00:00:00Z</vt:filetime>
  </property>
  <property fmtid="{D5CDD505-2E9C-101B-9397-08002B2CF9AE}" pid="5" name="Producer">
    <vt:lpwstr>Adobe PDF Library 17.0</vt:lpwstr>
  </property>
</Properties>
</file>