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2744450"/>
  <p:notesSz cx="7556500" cy="12744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130" d="100"/>
          <a:sy n="130" d="100"/>
        </p:scale>
        <p:origin x="2312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950779"/>
            <a:ext cx="6428422" cy="2676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7136892"/>
            <a:ext cx="5293995" cy="3186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99942"/>
            <a:ext cx="7560309" cy="1360170"/>
          </a:xfrm>
          <a:custGeom>
            <a:avLst/>
            <a:gdLst/>
            <a:ahLst/>
            <a:cxnLst/>
            <a:rect l="l" t="t" r="r" b="b"/>
            <a:pathLst>
              <a:path w="7560309" h="1360170">
                <a:moveTo>
                  <a:pt x="7559992" y="0"/>
                </a:moveTo>
                <a:lnTo>
                  <a:pt x="0" y="0"/>
                </a:lnTo>
                <a:lnTo>
                  <a:pt x="0" y="1359547"/>
                </a:lnTo>
                <a:lnTo>
                  <a:pt x="7559992" y="1359547"/>
                </a:lnTo>
                <a:lnTo>
                  <a:pt x="7559992" y="0"/>
                </a:lnTo>
                <a:close/>
              </a:path>
            </a:pathLst>
          </a:custGeom>
          <a:solidFill>
            <a:srgbClr val="DBD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959490"/>
            <a:ext cx="7560309" cy="1233170"/>
          </a:xfrm>
          <a:custGeom>
            <a:avLst/>
            <a:gdLst/>
            <a:ahLst/>
            <a:cxnLst/>
            <a:rect l="l" t="t" r="r" b="b"/>
            <a:pathLst>
              <a:path w="7560309" h="1233170">
                <a:moveTo>
                  <a:pt x="7559992" y="0"/>
                </a:moveTo>
                <a:lnTo>
                  <a:pt x="0" y="0"/>
                </a:lnTo>
                <a:lnTo>
                  <a:pt x="0" y="1233081"/>
                </a:lnTo>
                <a:lnTo>
                  <a:pt x="7559992" y="1233081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198885"/>
            <a:ext cx="7560309" cy="1545590"/>
          </a:xfrm>
          <a:custGeom>
            <a:avLst/>
            <a:gdLst/>
            <a:ahLst/>
            <a:cxnLst/>
            <a:rect l="l" t="t" r="r" b="b"/>
            <a:pathLst>
              <a:path w="7560309" h="1545590">
                <a:moveTo>
                  <a:pt x="7559992" y="0"/>
                </a:moveTo>
                <a:lnTo>
                  <a:pt x="0" y="0"/>
                </a:lnTo>
                <a:lnTo>
                  <a:pt x="0" y="1545056"/>
                </a:lnTo>
                <a:lnTo>
                  <a:pt x="7559992" y="1545056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20000" y="6192571"/>
            <a:ext cx="540385" cy="1800225"/>
          </a:xfrm>
          <a:custGeom>
            <a:avLst/>
            <a:gdLst/>
            <a:ahLst/>
            <a:cxnLst/>
            <a:rect l="l" t="t" r="r" b="b"/>
            <a:pathLst>
              <a:path w="540384" h="1800225">
                <a:moveTo>
                  <a:pt x="0" y="1799932"/>
                </a:moveTo>
                <a:lnTo>
                  <a:pt x="539991" y="1799932"/>
                </a:lnTo>
                <a:lnTo>
                  <a:pt x="539991" y="0"/>
                </a:lnTo>
                <a:lnTo>
                  <a:pt x="0" y="0"/>
                </a:lnTo>
                <a:lnTo>
                  <a:pt x="0" y="1799932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992504"/>
            <a:ext cx="7560309" cy="1719580"/>
          </a:xfrm>
          <a:custGeom>
            <a:avLst/>
            <a:gdLst/>
            <a:ahLst/>
            <a:cxnLst/>
            <a:rect l="l" t="t" r="r" b="b"/>
            <a:pathLst>
              <a:path w="7560309" h="1719579">
                <a:moveTo>
                  <a:pt x="7559992" y="0"/>
                </a:moveTo>
                <a:lnTo>
                  <a:pt x="0" y="0"/>
                </a:lnTo>
                <a:lnTo>
                  <a:pt x="0" y="1719567"/>
                </a:lnTo>
                <a:lnTo>
                  <a:pt x="7559992" y="1719567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7384" y="9712071"/>
            <a:ext cx="542925" cy="1487170"/>
          </a:xfrm>
          <a:custGeom>
            <a:avLst/>
            <a:gdLst/>
            <a:ahLst/>
            <a:cxnLst/>
            <a:rect l="l" t="t" r="r" b="b"/>
            <a:pathLst>
              <a:path w="542925" h="1487170">
                <a:moveTo>
                  <a:pt x="0" y="1486814"/>
                </a:moveTo>
                <a:lnTo>
                  <a:pt x="542607" y="1486814"/>
                </a:lnTo>
                <a:lnTo>
                  <a:pt x="542607" y="0"/>
                </a:lnTo>
                <a:lnTo>
                  <a:pt x="0" y="0"/>
                </a:lnTo>
                <a:lnTo>
                  <a:pt x="0" y="1486814"/>
                </a:lnTo>
                <a:close/>
              </a:path>
            </a:pathLst>
          </a:custGeom>
          <a:solidFill>
            <a:srgbClr val="C2C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139512"/>
            <a:ext cx="7020559" cy="7065009"/>
          </a:xfrm>
          <a:custGeom>
            <a:avLst/>
            <a:gdLst/>
            <a:ahLst/>
            <a:cxnLst/>
            <a:rect l="l" t="t" r="r" b="b"/>
            <a:pathLst>
              <a:path w="7020559" h="7065009">
                <a:moveTo>
                  <a:pt x="7017385" y="4572559"/>
                </a:moveTo>
                <a:lnTo>
                  <a:pt x="0" y="4572559"/>
                </a:lnTo>
                <a:lnTo>
                  <a:pt x="0" y="7064426"/>
                </a:lnTo>
                <a:lnTo>
                  <a:pt x="7017385" y="7064426"/>
                </a:lnTo>
                <a:lnTo>
                  <a:pt x="7017385" y="4572559"/>
                </a:lnTo>
                <a:close/>
              </a:path>
              <a:path w="7020559" h="7065009">
                <a:moveTo>
                  <a:pt x="7020001" y="0"/>
                </a:moveTo>
                <a:lnTo>
                  <a:pt x="0" y="0"/>
                </a:lnTo>
                <a:lnTo>
                  <a:pt x="0" y="2852991"/>
                </a:lnTo>
                <a:lnTo>
                  <a:pt x="7020001" y="2852991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7628" y="3600602"/>
            <a:ext cx="2219756" cy="13589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65995" y="8173173"/>
            <a:ext cx="3651389" cy="1358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99942"/>
            <a:ext cx="4797628" cy="13595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8172501"/>
            <a:ext cx="3365995" cy="135956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-63"/>
            <a:ext cx="7559992" cy="360000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1577" y="3715194"/>
            <a:ext cx="766940" cy="113545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6797" y="3666566"/>
            <a:ext cx="687466" cy="1232893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6004" y="4817173"/>
            <a:ext cx="2326681" cy="287018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16032" y="10083014"/>
            <a:ext cx="3294459" cy="20447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9777" y="9863942"/>
            <a:ext cx="1322783" cy="56665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03520" y="8485492"/>
            <a:ext cx="1936977" cy="76045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47385" y="8171942"/>
            <a:ext cx="1472614" cy="1359001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5540777" y="5193625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8323" y="98323"/>
                </a:moveTo>
                <a:lnTo>
                  <a:pt x="0" y="98323"/>
                </a:lnTo>
                <a:lnTo>
                  <a:pt x="0" y="0"/>
                </a:lnTo>
                <a:lnTo>
                  <a:pt x="98323" y="0"/>
                </a:lnTo>
                <a:lnTo>
                  <a:pt x="98323" y="98323"/>
                </a:lnTo>
                <a:close/>
              </a:path>
            </a:pathLst>
          </a:custGeom>
          <a:ln w="9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584951" y="5215064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60" h="55879">
                <a:moveTo>
                  <a:pt x="9982" y="0"/>
                </a:moveTo>
                <a:lnTo>
                  <a:pt x="0" y="0"/>
                </a:lnTo>
                <a:lnTo>
                  <a:pt x="0" y="9651"/>
                </a:lnTo>
                <a:lnTo>
                  <a:pt x="9982" y="9651"/>
                </a:lnTo>
                <a:lnTo>
                  <a:pt x="9982" y="0"/>
                </a:lnTo>
                <a:close/>
              </a:path>
              <a:path w="10160" h="55879">
                <a:moveTo>
                  <a:pt x="9918" y="17449"/>
                </a:moveTo>
                <a:lnTo>
                  <a:pt x="139" y="17449"/>
                </a:lnTo>
                <a:lnTo>
                  <a:pt x="139" y="55460"/>
                </a:lnTo>
                <a:lnTo>
                  <a:pt x="9918" y="55460"/>
                </a:lnTo>
                <a:lnTo>
                  <a:pt x="9918" y="17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509778"/>
            <a:ext cx="6806565" cy="2039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931223"/>
            <a:ext cx="6806565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1852339"/>
            <a:ext cx="2420112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3455" y="5317148"/>
            <a:ext cx="572770" cy="276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HIDDEN</a:t>
            </a:r>
            <a:r>
              <a:rPr sz="400" b="1" spc="1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POCKETS,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WATERPROOF,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dirty="0">
                <a:latin typeface="Verdana"/>
                <a:cs typeface="Verdana"/>
              </a:rPr>
              <a:t>PADDED</a:t>
            </a:r>
            <a:r>
              <a:rPr sz="400" b="1" spc="-5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LAPTOP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COMPARTMENT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8594" y="5190181"/>
            <a:ext cx="106464" cy="106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77725" y="5297403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1723" y="5210798"/>
            <a:ext cx="105855" cy="1058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01288" y="5317148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06564" y="9764660"/>
            <a:ext cx="107950" cy="107950"/>
            <a:chOff x="5706564" y="9764660"/>
            <a:chExt cx="107950" cy="107950"/>
          </a:xfrm>
        </p:grpSpPr>
        <p:sp>
          <p:nvSpPr>
            <p:cNvPr id="8" name="object 8"/>
            <p:cNvSpPr/>
            <p:nvPr/>
          </p:nvSpPr>
          <p:spPr>
            <a:xfrm>
              <a:off x="5711066" y="976916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323" y="98323"/>
                  </a:moveTo>
                  <a:lnTo>
                    <a:pt x="0" y="98323"/>
                  </a:lnTo>
                  <a:lnTo>
                    <a:pt x="0" y="0"/>
                  </a:lnTo>
                  <a:lnTo>
                    <a:pt x="98323" y="0"/>
                  </a:lnTo>
                  <a:lnTo>
                    <a:pt x="98323" y="98323"/>
                  </a:lnTo>
                  <a:close/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5233" y="9790595"/>
              <a:ext cx="10160" cy="55880"/>
            </a:xfrm>
            <a:custGeom>
              <a:avLst/>
              <a:gdLst/>
              <a:ahLst/>
              <a:cxnLst/>
              <a:rect l="l" t="t" r="r" b="b"/>
              <a:pathLst>
                <a:path w="10160" h="55879">
                  <a:moveTo>
                    <a:pt x="9994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9994" y="9652"/>
                  </a:lnTo>
                  <a:lnTo>
                    <a:pt x="9994" y="0"/>
                  </a:lnTo>
                  <a:close/>
                </a:path>
                <a:path w="10160" h="55879">
                  <a:moveTo>
                    <a:pt x="9931" y="17462"/>
                  </a:moveTo>
                  <a:lnTo>
                    <a:pt x="165" y="17462"/>
                  </a:lnTo>
                  <a:lnTo>
                    <a:pt x="165" y="55460"/>
                  </a:lnTo>
                  <a:lnTo>
                    <a:pt x="9931" y="55460"/>
                  </a:lnTo>
                  <a:lnTo>
                    <a:pt x="9931" y="17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05757" y="9892685"/>
            <a:ext cx="32258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780" marR="5080" indent="-18415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LOCKABLE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POCKETS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767" y="9765718"/>
            <a:ext cx="106464" cy="1064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92597" y="9872942"/>
            <a:ext cx="3556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5781" y="9786335"/>
            <a:ext cx="105855" cy="10585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548046" y="9892685"/>
            <a:ext cx="4527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82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75189" y="2869816"/>
            <a:ext cx="375285" cy="470534"/>
          </a:xfrm>
          <a:custGeom>
            <a:avLst/>
            <a:gdLst/>
            <a:ahLst/>
            <a:cxnLst/>
            <a:rect l="l" t="t" r="r" b="b"/>
            <a:pathLst>
              <a:path w="375285" h="470535">
                <a:moveTo>
                  <a:pt x="38290" y="0"/>
                </a:moveTo>
                <a:lnTo>
                  <a:pt x="0" y="0"/>
                </a:lnTo>
                <a:lnTo>
                  <a:pt x="330" y="470166"/>
                </a:lnTo>
                <a:lnTo>
                  <a:pt x="38290" y="470166"/>
                </a:lnTo>
                <a:lnTo>
                  <a:pt x="38290" y="75603"/>
                </a:lnTo>
                <a:lnTo>
                  <a:pt x="206730" y="366648"/>
                </a:lnTo>
                <a:lnTo>
                  <a:pt x="374878" y="75653"/>
                </a:lnTo>
                <a:lnTo>
                  <a:pt x="374878" y="139"/>
                </a:lnTo>
                <a:lnTo>
                  <a:pt x="206730" y="291617"/>
                </a:lnTo>
                <a:lnTo>
                  <a:pt x="38290" y="139"/>
                </a:lnTo>
                <a:lnTo>
                  <a:pt x="37718" y="139"/>
                </a:lnTo>
                <a:lnTo>
                  <a:pt x="38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5681" y="3021325"/>
            <a:ext cx="326390" cy="327025"/>
          </a:xfrm>
          <a:custGeom>
            <a:avLst/>
            <a:gdLst/>
            <a:ahLst/>
            <a:cxnLst/>
            <a:rect l="l" t="t" r="r" b="b"/>
            <a:pathLst>
              <a:path w="326389" h="327025">
                <a:moveTo>
                  <a:pt x="163957" y="63"/>
                </a:moveTo>
                <a:lnTo>
                  <a:pt x="100593" y="12015"/>
                </a:lnTo>
                <a:lnTo>
                  <a:pt x="47815" y="47853"/>
                </a:lnTo>
                <a:lnTo>
                  <a:pt x="11977" y="100761"/>
                </a:lnTo>
                <a:lnTo>
                  <a:pt x="0" y="163880"/>
                </a:lnTo>
                <a:lnTo>
                  <a:pt x="0" y="169976"/>
                </a:lnTo>
                <a:lnTo>
                  <a:pt x="33286" y="169976"/>
                </a:lnTo>
                <a:lnTo>
                  <a:pt x="39344" y="169570"/>
                </a:lnTo>
                <a:lnTo>
                  <a:pt x="39344" y="163474"/>
                </a:lnTo>
                <a:lnTo>
                  <a:pt x="41627" y="138826"/>
                </a:lnTo>
                <a:lnTo>
                  <a:pt x="59795" y="94980"/>
                </a:lnTo>
                <a:lnTo>
                  <a:pt x="94607" y="60156"/>
                </a:lnTo>
                <a:lnTo>
                  <a:pt x="138609" y="42020"/>
                </a:lnTo>
                <a:lnTo>
                  <a:pt x="163906" y="39738"/>
                </a:lnTo>
                <a:lnTo>
                  <a:pt x="188346" y="42121"/>
                </a:lnTo>
                <a:lnTo>
                  <a:pt x="231803" y="60248"/>
                </a:lnTo>
                <a:lnTo>
                  <a:pt x="266493" y="94981"/>
                </a:lnTo>
                <a:lnTo>
                  <a:pt x="284660" y="138853"/>
                </a:lnTo>
                <a:lnTo>
                  <a:pt x="286943" y="163537"/>
                </a:lnTo>
                <a:lnTo>
                  <a:pt x="284651" y="188149"/>
                </a:lnTo>
                <a:lnTo>
                  <a:pt x="266480" y="231887"/>
                </a:lnTo>
                <a:lnTo>
                  <a:pt x="231813" y="266489"/>
                </a:lnTo>
                <a:lnTo>
                  <a:pt x="188307" y="284544"/>
                </a:lnTo>
                <a:lnTo>
                  <a:pt x="163804" y="286918"/>
                </a:lnTo>
                <a:lnTo>
                  <a:pt x="157708" y="286918"/>
                </a:lnTo>
                <a:lnTo>
                  <a:pt x="157835" y="326618"/>
                </a:lnTo>
                <a:lnTo>
                  <a:pt x="196311" y="323476"/>
                </a:lnTo>
                <a:lnTo>
                  <a:pt x="253743" y="299536"/>
                </a:lnTo>
                <a:lnTo>
                  <a:pt x="299423" y="253698"/>
                </a:lnTo>
                <a:lnTo>
                  <a:pt x="323321" y="195944"/>
                </a:lnTo>
                <a:lnTo>
                  <a:pt x="326339" y="163474"/>
                </a:lnTo>
                <a:lnTo>
                  <a:pt x="323338" y="130903"/>
                </a:lnTo>
                <a:lnTo>
                  <a:pt x="299442" y="72995"/>
                </a:lnTo>
                <a:lnTo>
                  <a:pt x="253743" y="27120"/>
                </a:lnTo>
                <a:lnTo>
                  <a:pt x="196311" y="3180"/>
                </a:lnTo>
                <a:lnTo>
                  <a:pt x="163957" y="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8473" y="2869958"/>
            <a:ext cx="591820" cy="474345"/>
          </a:xfrm>
          <a:custGeom>
            <a:avLst/>
            <a:gdLst/>
            <a:ahLst/>
            <a:cxnLst/>
            <a:rect l="l" t="t" r="r" b="b"/>
            <a:pathLst>
              <a:path w="591820" h="474345">
                <a:moveTo>
                  <a:pt x="215353" y="431800"/>
                </a:moveTo>
                <a:lnTo>
                  <a:pt x="37960" y="431800"/>
                </a:lnTo>
                <a:lnTo>
                  <a:pt x="37960" y="0"/>
                </a:lnTo>
                <a:lnTo>
                  <a:pt x="0" y="0"/>
                </a:lnTo>
                <a:lnTo>
                  <a:pt x="0" y="431800"/>
                </a:lnTo>
                <a:lnTo>
                  <a:pt x="0" y="469900"/>
                </a:lnTo>
                <a:lnTo>
                  <a:pt x="215353" y="469900"/>
                </a:lnTo>
                <a:lnTo>
                  <a:pt x="215353" y="431800"/>
                </a:lnTo>
                <a:close/>
              </a:path>
              <a:path w="591820" h="474345">
                <a:moveTo>
                  <a:pt x="494626" y="176822"/>
                </a:moveTo>
                <a:lnTo>
                  <a:pt x="456666" y="176822"/>
                </a:lnTo>
                <a:lnTo>
                  <a:pt x="456666" y="355752"/>
                </a:lnTo>
                <a:lnTo>
                  <a:pt x="455193" y="371817"/>
                </a:lnTo>
                <a:lnTo>
                  <a:pt x="432612" y="412483"/>
                </a:lnTo>
                <a:lnTo>
                  <a:pt x="391515" y="434606"/>
                </a:lnTo>
                <a:lnTo>
                  <a:pt x="375500" y="436054"/>
                </a:lnTo>
                <a:lnTo>
                  <a:pt x="358381" y="434606"/>
                </a:lnTo>
                <a:lnTo>
                  <a:pt x="315937" y="412305"/>
                </a:lnTo>
                <a:lnTo>
                  <a:pt x="293255" y="371805"/>
                </a:lnTo>
                <a:lnTo>
                  <a:pt x="291757" y="355752"/>
                </a:lnTo>
                <a:lnTo>
                  <a:pt x="291757" y="176822"/>
                </a:lnTo>
                <a:lnTo>
                  <a:pt x="253796" y="176822"/>
                </a:lnTo>
                <a:lnTo>
                  <a:pt x="253796" y="358165"/>
                </a:lnTo>
                <a:lnTo>
                  <a:pt x="256273" y="382028"/>
                </a:lnTo>
                <a:lnTo>
                  <a:pt x="273215" y="423545"/>
                </a:lnTo>
                <a:lnTo>
                  <a:pt x="305498" y="455447"/>
                </a:lnTo>
                <a:lnTo>
                  <a:pt x="349643" y="471957"/>
                </a:lnTo>
                <a:lnTo>
                  <a:pt x="375780" y="474014"/>
                </a:lnTo>
                <a:lnTo>
                  <a:pt x="400558" y="471944"/>
                </a:lnTo>
                <a:lnTo>
                  <a:pt x="443128" y="455434"/>
                </a:lnTo>
                <a:lnTo>
                  <a:pt x="475208" y="423545"/>
                </a:lnTo>
                <a:lnTo>
                  <a:pt x="492163" y="381977"/>
                </a:lnTo>
                <a:lnTo>
                  <a:pt x="494626" y="358038"/>
                </a:lnTo>
                <a:lnTo>
                  <a:pt x="494626" y="176822"/>
                </a:lnTo>
                <a:close/>
              </a:path>
              <a:path w="591820" h="474345">
                <a:moveTo>
                  <a:pt x="576211" y="221411"/>
                </a:moveTo>
                <a:lnTo>
                  <a:pt x="565264" y="207606"/>
                </a:lnTo>
                <a:lnTo>
                  <a:pt x="567918" y="207403"/>
                </a:lnTo>
                <a:lnTo>
                  <a:pt x="570052" y="206476"/>
                </a:lnTo>
                <a:lnTo>
                  <a:pt x="572389" y="204038"/>
                </a:lnTo>
                <a:lnTo>
                  <a:pt x="573278" y="203123"/>
                </a:lnTo>
                <a:lnTo>
                  <a:pt x="574078" y="201168"/>
                </a:lnTo>
                <a:lnTo>
                  <a:pt x="574078" y="197307"/>
                </a:lnTo>
                <a:lnTo>
                  <a:pt x="573697" y="196151"/>
                </a:lnTo>
                <a:lnTo>
                  <a:pt x="573595" y="195808"/>
                </a:lnTo>
                <a:lnTo>
                  <a:pt x="572985" y="194906"/>
                </a:lnTo>
                <a:lnTo>
                  <a:pt x="572858" y="194729"/>
                </a:lnTo>
                <a:lnTo>
                  <a:pt x="571677" y="192963"/>
                </a:lnTo>
                <a:lnTo>
                  <a:pt x="570369" y="191973"/>
                </a:lnTo>
                <a:lnTo>
                  <a:pt x="568794" y="191427"/>
                </a:lnTo>
                <a:lnTo>
                  <a:pt x="568794" y="198412"/>
                </a:lnTo>
                <a:lnTo>
                  <a:pt x="568794" y="200748"/>
                </a:lnTo>
                <a:lnTo>
                  <a:pt x="568261" y="201891"/>
                </a:lnTo>
                <a:lnTo>
                  <a:pt x="566166" y="203606"/>
                </a:lnTo>
                <a:lnTo>
                  <a:pt x="564197" y="204038"/>
                </a:lnTo>
                <a:lnTo>
                  <a:pt x="555269" y="204038"/>
                </a:lnTo>
                <a:lnTo>
                  <a:pt x="555269" y="194729"/>
                </a:lnTo>
                <a:lnTo>
                  <a:pt x="563359" y="194729"/>
                </a:lnTo>
                <a:lnTo>
                  <a:pt x="568794" y="198412"/>
                </a:lnTo>
                <a:lnTo>
                  <a:pt x="568794" y="191427"/>
                </a:lnTo>
                <a:lnTo>
                  <a:pt x="567131" y="190830"/>
                </a:lnTo>
                <a:lnTo>
                  <a:pt x="564515" y="190550"/>
                </a:lnTo>
                <a:lnTo>
                  <a:pt x="550278" y="190550"/>
                </a:lnTo>
                <a:lnTo>
                  <a:pt x="550278" y="221411"/>
                </a:lnTo>
                <a:lnTo>
                  <a:pt x="555269" y="221411"/>
                </a:lnTo>
                <a:lnTo>
                  <a:pt x="555269" y="208292"/>
                </a:lnTo>
                <a:lnTo>
                  <a:pt x="559943" y="208292"/>
                </a:lnTo>
                <a:lnTo>
                  <a:pt x="561276" y="208648"/>
                </a:lnTo>
                <a:lnTo>
                  <a:pt x="562178" y="209359"/>
                </a:lnTo>
                <a:lnTo>
                  <a:pt x="563499" y="210324"/>
                </a:lnTo>
                <a:lnTo>
                  <a:pt x="565238" y="212712"/>
                </a:lnTo>
                <a:lnTo>
                  <a:pt x="570128" y="221411"/>
                </a:lnTo>
                <a:lnTo>
                  <a:pt x="576211" y="221411"/>
                </a:lnTo>
                <a:close/>
              </a:path>
              <a:path w="591820" h="474345">
                <a:moveTo>
                  <a:pt x="591515" y="200558"/>
                </a:moveTo>
                <a:lnTo>
                  <a:pt x="590232" y="195770"/>
                </a:lnTo>
                <a:lnTo>
                  <a:pt x="586765" y="189522"/>
                </a:lnTo>
                <a:lnTo>
                  <a:pt x="586765" y="201396"/>
                </a:lnTo>
                <a:lnTo>
                  <a:pt x="586765" y="209677"/>
                </a:lnTo>
                <a:lnTo>
                  <a:pt x="566991" y="229463"/>
                </a:lnTo>
                <a:lnTo>
                  <a:pt x="558736" y="229463"/>
                </a:lnTo>
                <a:lnTo>
                  <a:pt x="538924" y="209677"/>
                </a:lnTo>
                <a:lnTo>
                  <a:pt x="538924" y="201396"/>
                </a:lnTo>
                <a:lnTo>
                  <a:pt x="558838" y="181610"/>
                </a:lnTo>
                <a:lnTo>
                  <a:pt x="566864" y="181610"/>
                </a:lnTo>
                <a:lnTo>
                  <a:pt x="586765" y="201396"/>
                </a:lnTo>
                <a:lnTo>
                  <a:pt x="586765" y="189522"/>
                </a:lnTo>
                <a:lnTo>
                  <a:pt x="585241" y="186766"/>
                </a:lnTo>
                <a:lnTo>
                  <a:pt x="585127" y="186563"/>
                </a:lnTo>
                <a:lnTo>
                  <a:pt x="581545" y="183032"/>
                </a:lnTo>
                <a:lnTo>
                  <a:pt x="578904" y="181610"/>
                </a:lnTo>
                <a:lnTo>
                  <a:pt x="572376" y="178092"/>
                </a:lnTo>
                <a:lnTo>
                  <a:pt x="567677" y="176860"/>
                </a:lnTo>
                <a:lnTo>
                  <a:pt x="558050" y="176860"/>
                </a:lnTo>
                <a:lnTo>
                  <a:pt x="534174" y="200558"/>
                </a:lnTo>
                <a:lnTo>
                  <a:pt x="534174" y="210489"/>
                </a:lnTo>
                <a:lnTo>
                  <a:pt x="535432" y="215239"/>
                </a:lnTo>
                <a:lnTo>
                  <a:pt x="540397" y="224167"/>
                </a:lnTo>
                <a:lnTo>
                  <a:pt x="540499" y="224358"/>
                </a:lnTo>
                <a:lnTo>
                  <a:pt x="544042" y="227901"/>
                </a:lnTo>
                <a:lnTo>
                  <a:pt x="553135" y="232943"/>
                </a:lnTo>
                <a:lnTo>
                  <a:pt x="557898" y="234213"/>
                </a:lnTo>
                <a:lnTo>
                  <a:pt x="567829" y="234213"/>
                </a:lnTo>
                <a:lnTo>
                  <a:pt x="572579" y="232943"/>
                </a:lnTo>
                <a:lnTo>
                  <a:pt x="578853" y="229463"/>
                </a:lnTo>
                <a:lnTo>
                  <a:pt x="581672" y="227901"/>
                </a:lnTo>
                <a:lnTo>
                  <a:pt x="585216" y="224358"/>
                </a:lnTo>
                <a:lnTo>
                  <a:pt x="590257" y="215239"/>
                </a:lnTo>
                <a:lnTo>
                  <a:pt x="591515" y="210489"/>
                </a:lnTo>
                <a:lnTo>
                  <a:pt x="591515" y="200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3895" y="767253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5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96799" y="6357505"/>
            <a:ext cx="3748404" cy="13442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3932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Saint</a:t>
            </a:r>
            <a:r>
              <a:rPr sz="900" b="1" spc="-5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Gilles</a:t>
            </a:r>
            <a:r>
              <a:rPr sz="900" b="1" spc="-5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laptop</a:t>
            </a:r>
            <a:r>
              <a:rPr sz="900" b="1" spc="-5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hátizsák</a:t>
            </a:r>
            <a:endParaRPr sz="900" dirty="0">
              <a:latin typeface="Verdana"/>
              <a:cs typeface="Verdana"/>
            </a:endParaRPr>
          </a:p>
          <a:p>
            <a:pPr marL="12700" marR="4064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Tökéletes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társ minden időjárási körülményhez: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Kiváló minőségű </a:t>
            </a:r>
            <a:r>
              <a:rPr sz="700" spc="-10" dirty="0">
                <a:latin typeface="Verdana"/>
                <a:cs typeface="Verdana"/>
              </a:rPr>
              <a:t>poliuretánból </a:t>
            </a:r>
            <a:r>
              <a:rPr sz="700" dirty="0">
                <a:latin typeface="Verdana"/>
                <a:cs typeface="Verdana"/>
              </a:rPr>
              <a:t>készült vízálló hátizsákunk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optimális védelmet 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elsőosztályú kényelmet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nyújt. </a:t>
            </a:r>
            <a:r>
              <a:rPr sz="700" dirty="0">
                <a:latin typeface="Verdana"/>
                <a:cs typeface="Verdana"/>
              </a:rPr>
              <a:t>Két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párnázott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állítható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vállpánttal,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valamint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praktikus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hordozó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füllel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felszerelve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maximális kényelem érdekében. A hátizsák belsejébeb laptoptartó </a:t>
            </a:r>
            <a:r>
              <a:rPr sz="700" spc="-10" dirty="0">
                <a:latin typeface="Verdana"/>
                <a:cs typeface="Verdana"/>
              </a:rPr>
              <a:t>rekeszt, </a:t>
            </a:r>
            <a:r>
              <a:rPr sz="700" dirty="0">
                <a:latin typeface="Verdana"/>
                <a:cs typeface="Verdana"/>
              </a:rPr>
              <a:t>valamint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több további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rekeszt talál,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amelyek biztosítják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rendezett </a:t>
            </a:r>
            <a:r>
              <a:rPr sz="700" spc="-10" dirty="0">
                <a:latin typeface="Verdana"/>
                <a:cs typeface="Verdana"/>
              </a:rPr>
              <a:t>tárolását.</a:t>
            </a:r>
            <a:endParaRPr sz="7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</a:pP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fényvisszaverő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cipzárak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növelik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láthatóságot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biztonságot</a:t>
            </a:r>
            <a:r>
              <a:rPr sz="700" spc="-10" dirty="0">
                <a:latin typeface="Verdana"/>
                <a:cs typeface="Verdana"/>
              </a:rPr>
              <a:t> gyenge </a:t>
            </a:r>
            <a:r>
              <a:rPr sz="700" dirty="0">
                <a:latin typeface="Verdana"/>
                <a:cs typeface="Verdana"/>
              </a:rPr>
              <a:t>fényviszonyok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mellett.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Egy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stílusos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mágneszár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teszi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teljessé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az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átgondolt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dizájnt, </a:t>
            </a:r>
            <a:r>
              <a:rPr sz="700" dirty="0">
                <a:latin typeface="Verdana"/>
                <a:cs typeface="Verdana"/>
              </a:rPr>
              <a:t>és gyors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hozzáférést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biztosít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legfontosabb tárgyaihoz.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hátizsák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ötvözi </a:t>
            </a:r>
            <a:r>
              <a:rPr sz="700" spc="-50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funkcionalitást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modern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dizájnnal,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ideális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társ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mindennapokban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útközben.</a:t>
            </a:r>
            <a:endParaRPr sz="7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36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15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46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23894" y="776397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7975" y="33477"/>
                </a:moveTo>
                <a:lnTo>
                  <a:pt x="0" y="33477"/>
                </a:lnTo>
                <a:lnTo>
                  <a:pt x="0" y="54000"/>
                </a:lnTo>
                <a:lnTo>
                  <a:pt x="20523" y="54000"/>
                </a:lnTo>
                <a:lnTo>
                  <a:pt x="20523" y="46037"/>
                </a:lnTo>
                <a:lnTo>
                  <a:pt x="7975" y="46037"/>
                </a:lnTo>
                <a:lnTo>
                  <a:pt x="7975" y="33477"/>
                </a:lnTo>
                <a:close/>
              </a:path>
              <a:path w="54610" h="54609">
                <a:moveTo>
                  <a:pt x="54000" y="33477"/>
                </a:moveTo>
                <a:lnTo>
                  <a:pt x="46037" y="33477"/>
                </a:lnTo>
                <a:lnTo>
                  <a:pt x="46037" y="46037"/>
                </a:lnTo>
                <a:lnTo>
                  <a:pt x="33489" y="46037"/>
                </a:lnTo>
                <a:lnTo>
                  <a:pt x="33489" y="54000"/>
                </a:lnTo>
                <a:lnTo>
                  <a:pt x="54000" y="54000"/>
                </a:lnTo>
                <a:lnTo>
                  <a:pt x="54000" y="33477"/>
                </a:lnTo>
                <a:close/>
              </a:path>
              <a:path w="54610" h="54609">
                <a:moveTo>
                  <a:pt x="15684" y="19253"/>
                </a:moveTo>
                <a:lnTo>
                  <a:pt x="13220" y="26835"/>
                </a:lnTo>
                <a:lnTo>
                  <a:pt x="20180" y="29095"/>
                </a:lnTo>
                <a:lnTo>
                  <a:pt x="15874" y="35026"/>
                </a:lnTo>
                <a:lnTo>
                  <a:pt x="22326" y="39712"/>
                </a:lnTo>
                <a:lnTo>
                  <a:pt x="26631" y="33794"/>
                </a:lnTo>
                <a:lnTo>
                  <a:pt x="36494" y="33794"/>
                </a:lnTo>
                <a:lnTo>
                  <a:pt x="33083" y="29095"/>
                </a:lnTo>
                <a:lnTo>
                  <a:pt x="40043" y="26835"/>
                </a:lnTo>
                <a:lnTo>
                  <a:pt x="38318" y="21526"/>
                </a:lnTo>
                <a:lnTo>
                  <a:pt x="22644" y="21526"/>
                </a:lnTo>
                <a:lnTo>
                  <a:pt x="15684" y="19253"/>
                </a:lnTo>
                <a:close/>
              </a:path>
              <a:path w="54610" h="54609">
                <a:moveTo>
                  <a:pt x="36494" y="33794"/>
                </a:moveTo>
                <a:lnTo>
                  <a:pt x="26631" y="33794"/>
                </a:lnTo>
                <a:lnTo>
                  <a:pt x="30937" y="39712"/>
                </a:lnTo>
                <a:lnTo>
                  <a:pt x="37388" y="35026"/>
                </a:lnTo>
                <a:lnTo>
                  <a:pt x="36494" y="33794"/>
                </a:lnTo>
                <a:close/>
              </a:path>
              <a:path w="54610" h="54609">
                <a:moveTo>
                  <a:pt x="30619" y="14198"/>
                </a:moveTo>
                <a:lnTo>
                  <a:pt x="22644" y="14198"/>
                </a:lnTo>
                <a:lnTo>
                  <a:pt x="22644" y="21526"/>
                </a:lnTo>
                <a:lnTo>
                  <a:pt x="30619" y="21526"/>
                </a:lnTo>
                <a:lnTo>
                  <a:pt x="30619" y="14198"/>
                </a:lnTo>
                <a:close/>
              </a:path>
              <a:path w="54610" h="54609">
                <a:moveTo>
                  <a:pt x="37579" y="19253"/>
                </a:moveTo>
                <a:lnTo>
                  <a:pt x="30619" y="21526"/>
                </a:lnTo>
                <a:lnTo>
                  <a:pt x="38318" y="21526"/>
                </a:lnTo>
                <a:lnTo>
                  <a:pt x="37579" y="19253"/>
                </a:lnTo>
                <a:close/>
              </a:path>
              <a:path w="54610" h="54609">
                <a:moveTo>
                  <a:pt x="20523" y="0"/>
                </a:moveTo>
                <a:lnTo>
                  <a:pt x="0" y="0"/>
                </a:lnTo>
                <a:lnTo>
                  <a:pt x="0" y="20523"/>
                </a:lnTo>
                <a:lnTo>
                  <a:pt x="7975" y="20523"/>
                </a:lnTo>
                <a:lnTo>
                  <a:pt x="7975" y="7975"/>
                </a:lnTo>
                <a:lnTo>
                  <a:pt x="20523" y="7975"/>
                </a:lnTo>
                <a:lnTo>
                  <a:pt x="20523" y="0"/>
                </a:lnTo>
                <a:close/>
              </a:path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6037" y="7975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63991" y="7729077"/>
            <a:ext cx="2578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DT,S2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73892" y="7665070"/>
            <a:ext cx="636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21</a:t>
            </a:r>
            <a:r>
              <a:rPr sz="900" b="1" spc="-1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950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spc="-25" dirty="0">
                <a:latin typeface="Verdana"/>
                <a:cs typeface="Verdana"/>
              </a:rPr>
              <a:t>Ft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6395" y="1188065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0438" y="10563666"/>
            <a:ext cx="3013710" cy="13442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3994</a:t>
            </a:r>
            <a:endParaRPr sz="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Port</a:t>
            </a:r>
            <a:r>
              <a:rPr sz="900" b="1" spc="-5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Grimaud</a:t>
            </a:r>
            <a:r>
              <a:rPr sz="900" b="1" spc="-5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övtáska</a:t>
            </a:r>
            <a:endParaRPr sz="900" dirty="0">
              <a:latin typeface="Verdana"/>
              <a:cs typeface="Verdana"/>
            </a:endParaRPr>
          </a:p>
          <a:p>
            <a:pPr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Robusztus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övtáskánk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kiváló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minőségű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400D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poliészterből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készült (PU-</a:t>
            </a:r>
            <a:r>
              <a:rPr sz="700" dirty="0">
                <a:latin typeface="Verdana"/>
                <a:cs typeface="Verdana"/>
              </a:rPr>
              <a:t>bevonattal),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amely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ideális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mindennapi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használatra.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strapabíró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övtáska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két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zárható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rekeszt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kínál,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amelyek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biztonságos </a:t>
            </a:r>
            <a:r>
              <a:rPr sz="700" dirty="0">
                <a:latin typeface="Verdana"/>
                <a:cs typeface="Verdana"/>
              </a:rPr>
              <a:t>tárolóhelyet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nyújtanak fontos tárgyai számára. Állítható </a:t>
            </a:r>
            <a:r>
              <a:rPr sz="700" spc="-10" dirty="0">
                <a:latin typeface="Verdana"/>
                <a:cs typeface="Verdana"/>
              </a:rPr>
              <a:t>pántjának </a:t>
            </a:r>
            <a:r>
              <a:rPr sz="700" dirty="0">
                <a:latin typeface="Verdana"/>
                <a:cs typeface="Verdana"/>
              </a:rPr>
              <a:t>köszönhetően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kényelmesesen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viselhető.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diszkrét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MoLu </a:t>
            </a:r>
            <a:r>
              <a:rPr sz="700" dirty="0">
                <a:latin typeface="Verdana"/>
                <a:cs typeface="Verdana"/>
              </a:rPr>
              <a:t>márkajelzés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cipzár fülén exkluzív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jelleget kölcsönöz a </a:t>
            </a:r>
            <a:r>
              <a:rPr sz="700" spc="-10" dirty="0">
                <a:latin typeface="Verdana"/>
                <a:cs typeface="Verdana"/>
              </a:rPr>
              <a:t>táskának.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az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övtáska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ötvözi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funkcionalitást,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tartósságot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stílust,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így tökéletes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kiegészítő 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reklámajándék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az aktív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divatot </a:t>
            </a:r>
            <a:r>
              <a:rPr sz="700" dirty="0">
                <a:latin typeface="Verdana"/>
                <a:cs typeface="Verdana"/>
              </a:rPr>
              <a:t>követő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emberek</a:t>
            </a:r>
            <a:r>
              <a:rPr sz="700" spc="-10" dirty="0">
                <a:latin typeface="Verdana"/>
                <a:cs typeface="Verdana"/>
              </a:rPr>
              <a:t> számára.</a:t>
            </a:r>
            <a:endParaRPr sz="700" dirty="0">
              <a:latin typeface="Verdana"/>
              <a:cs typeface="Verdana"/>
            </a:endParaRPr>
          </a:p>
          <a:p>
            <a:pPr marL="1670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24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11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13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6394" y="1197209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7975" y="33477"/>
                </a:moveTo>
                <a:lnTo>
                  <a:pt x="0" y="33477"/>
                </a:lnTo>
                <a:lnTo>
                  <a:pt x="0" y="54000"/>
                </a:lnTo>
                <a:lnTo>
                  <a:pt x="20523" y="54000"/>
                </a:lnTo>
                <a:lnTo>
                  <a:pt x="20523" y="46037"/>
                </a:lnTo>
                <a:lnTo>
                  <a:pt x="7975" y="46037"/>
                </a:lnTo>
                <a:lnTo>
                  <a:pt x="7975" y="33477"/>
                </a:lnTo>
                <a:close/>
              </a:path>
              <a:path w="54609" h="54609">
                <a:moveTo>
                  <a:pt x="54000" y="33477"/>
                </a:moveTo>
                <a:lnTo>
                  <a:pt x="46037" y="33477"/>
                </a:lnTo>
                <a:lnTo>
                  <a:pt x="46037" y="46037"/>
                </a:lnTo>
                <a:lnTo>
                  <a:pt x="33489" y="46037"/>
                </a:lnTo>
                <a:lnTo>
                  <a:pt x="33489" y="54000"/>
                </a:lnTo>
                <a:lnTo>
                  <a:pt x="54000" y="54000"/>
                </a:lnTo>
                <a:lnTo>
                  <a:pt x="54000" y="33477"/>
                </a:lnTo>
                <a:close/>
              </a:path>
              <a:path w="54609" h="54609">
                <a:moveTo>
                  <a:pt x="15684" y="19253"/>
                </a:moveTo>
                <a:lnTo>
                  <a:pt x="13220" y="26835"/>
                </a:lnTo>
                <a:lnTo>
                  <a:pt x="20180" y="29095"/>
                </a:lnTo>
                <a:lnTo>
                  <a:pt x="15874" y="35026"/>
                </a:lnTo>
                <a:lnTo>
                  <a:pt x="22326" y="39712"/>
                </a:lnTo>
                <a:lnTo>
                  <a:pt x="26631" y="33794"/>
                </a:lnTo>
                <a:lnTo>
                  <a:pt x="36494" y="33794"/>
                </a:lnTo>
                <a:lnTo>
                  <a:pt x="33083" y="29095"/>
                </a:lnTo>
                <a:lnTo>
                  <a:pt x="40043" y="26835"/>
                </a:lnTo>
                <a:lnTo>
                  <a:pt x="38318" y="21526"/>
                </a:lnTo>
                <a:lnTo>
                  <a:pt x="22644" y="21526"/>
                </a:lnTo>
                <a:lnTo>
                  <a:pt x="15684" y="19253"/>
                </a:lnTo>
                <a:close/>
              </a:path>
              <a:path w="54609" h="54609">
                <a:moveTo>
                  <a:pt x="36494" y="33794"/>
                </a:moveTo>
                <a:lnTo>
                  <a:pt x="26631" y="33794"/>
                </a:lnTo>
                <a:lnTo>
                  <a:pt x="30937" y="39712"/>
                </a:lnTo>
                <a:lnTo>
                  <a:pt x="37388" y="35026"/>
                </a:lnTo>
                <a:lnTo>
                  <a:pt x="36494" y="33794"/>
                </a:lnTo>
                <a:close/>
              </a:path>
              <a:path w="54609" h="54609">
                <a:moveTo>
                  <a:pt x="30619" y="14198"/>
                </a:moveTo>
                <a:lnTo>
                  <a:pt x="22644" y="14198"/>
                </a:lnTo>
                <a:lnTo>
                  <a:pt x="22644" y="21526"/>
                </a:lnTo>
                <a:lnTo>
                  <a:pt x="30619" y="21526"/>
                </a:lnTo>
                <a:lnTo>
                  <a:pt x="30619" y="14198"/>
                </a:lnTo>
                <a:close/>
              </a:path>
              <a:path w="54609" h="54609">
                <a:moveTo>
                  <a:pt x="37579" y="19253"/>
                </a:moveTo>
                <a:lnTo>
                  <a:pt x="30619" y="21526"/>
                </a:lnTo>
                <a:lnTo>
                  <a:pt x="38318" y="21526"/>
                </a:lnTo>
                <a:lnTo>
                  <a:pt x="37579" y="19253"/>
                </a:lnTo>
                <a:close/>
              </a:path>
              <a:path w="54609" h="54609">
                <a:moveTo>
                  <a:pt x="20523" y="0"/>
                </a:moveTo>
                <a:lnTo>
                  <a:pt x="0" y="0"/>
                </a:lnTo>
                <a:lnTo>
                  <a:pt x="0" y="20523"/>
                </a:lnTo>
                <a:lnTo>
                  <a:pt x="7975" y="20523"/>
                </a:lnTo>
                <a:lnTo>
                  <a:pt x="7975" y="7975"/>
                </a:lnTo>
                <a:lnTo>
                  <a:pt x="20523" y="7975"/>
                </a:lnTo>
                <a:lnTo>
                  <a:pt x="20523" y="0"/>
                </a:lnTo>
                <a:close/>
              </a:path>
              <a:path w="54609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6037" y="7975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9191" y="11937202"/>
            <a:ext cx="2451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DT,S2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55884" y="11873194"/>
            <a:ext cx="624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15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650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spc="-25" dirty="0">
                <a:latin typeface="Verdana"/>
                <a:cs typeface="Verdana"/>
              </a:rPr>
              <a:t>Ft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233</Words>
  <Application>Microsoft Macintosh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Orosz Dávid</cp:lastModifiedBy>
  <cp:revision>1</cp:revision>
  <dcterms:created xsi:type="dcterms:W3CDTF">2024-11-11T15:06:53Z</dcterms:created>
  <dcterms:modified xsi:type="dcterms:W3CDTF">2024-11-11T15:08:32Z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2024-11-11T00:00:00Z</vt:filetime>
  </property>
  <property fmtid="{D5CDD505-2E9C-101B-9397-08002B2CF9AE}" pid="5" name="Producer">
    <vt:lpwstr>Adobe PDF Library 17.0</vt:lpwstr>
  </property>
</Properties>
</file>