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7556500" cy="12744450"/>
  <p:notesSz cx="7556500" cy="127444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92" d="100"/>
          <a:sy n="92" d="100"/>
        </p:scale>
        <p:origin x="3208" y="-9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950779"/>
            <a:ext cx="6428422" cy="2676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7136892"/>
            <a:ext cx="5293995" cy="3186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931223"/>
            <a:ext cx="3289839" cy="841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931223"/>
            <a:ext cx="3289839" cy="841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599942"/>
            <a:ext cx="7560309" cy="1360170"/>
          </a:xfrm>
          <a:custGeom>
            <a:avLst/>
            <a:gdLst/>
            <a:ahLst/>
            <a:cxnLst/>
            <a:rect l="l" t="t" r="r" b="b"/>
            <a:pathLst>
              <a:path w="7560309" h="1360170">
                <a:moveTo>
                  <a:pt x="7559992" y="0"/>
                </a:moveTo>
                <a:lnTo>
                  <a:pt x="0" y="0"/>
                </a:lnTo>
                <a:lnTo>
                  <a:pt x="0" y="1359547"/>
                </a:lnTo>
                <a:lnTo>
                  <a:pt x="7559992" y="1359547"/>
                </a:lnTo>
                <a:lnTo>
                  <a:pt x="7559992" y="0"/>
                </a:lnTo>
                <a:close/>
              </a:path>
            </a:pathLst>
          </a:custGeom>
          <a:solidFill>
            <a:srgbClr val="DBDB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959490"/>
            <a:ext cx="7560309" cy="1233170"/>
          </a:xfrm>
          <a:custGeom>
            <a:avLst/>
            <a:gdLst/>
            <a:ahLst/>
            <a:cxnLst/>
            <a:rect l="l" t="t" r="r" b="b"/>
            <a:pathLst>
              <a:path w="7560309" h="1233170">
                <a:moveTo>
                  <a:pt x="7559992" y="0"/>
                </a:moveTo>
                <a:lnTo>
                  <a:pt x="0" y="0"/>
                </a:lnTo>
                <a:lnTo>
                  <a:pt x="0" y="1233081"/>
                </a:lnTo>
                <a:lnTo>
                  <a:pt x="7559992" y="1233081"/>
                </a:lnTo>
                <a:lnTo>
                  <a:pt x="7559992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1198885"/>
            <a:ext cx="7560309" cy="1545590"/>
          </a:xfrm>
          <a:custGeom>
            <a:avLst/>
            <a:gdLst/>
            <a:ahLst/>
            <a:cxnLst/>
            <a:rect l="l" t="t" r="r" b="b"/>
            <a:pathLst>
              <a:path w="7560309" h="1545590">
                <a:moveTo>
                  <a:pt x="7559992" y="0"/>
                </a:moveTo>
                <a:lnTo>
                  <a:pt x="0" y="0"/>
                </a:lnTo>
                <a:lnTo>
                  <a:pt x="0" y="1545056"/>
                </a:lnTo>
                <a:lnTo>
                  <a:pt x="7559992" y="1545056"/>
                </a:lnTo>
                <a:lnTo>
                  <a:pt x="7559992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020000" y="6192571"/>
            <a:ext cx="540385" cy="1800225"/>
          </a:xfrm>
          <a:custGeom>
            <a:avLst/>
            <a:gdLst/>
            <a:ahLst/>
            <a:cxnLst/>
            <a:rect l="l" t="t" r="r" b="b"/>
            <a:pathLst>
              <a:path w="540384" h="1800225">
                <a:moveTo>
                  <a:pt x="0" y="1799932"/>
                </a:moveTo>
                <a:lnTo>
                  <a:pt x="539991" y="1799932"/>
                </a:lnTo>
                <a:lnTo>
                  <a:pt x="539991" y="0"/>
                </a:lnTo>
                <a:lnTo>
                  <a:pt x="0" y="0"/>
                </a:lnTo>
                <a:lnTo>
                  <a:pt x="0" y="1799932"/>
                </a:lnTo>
                <a:close/>
              </a:path>
            </a:pathLst>
          </a:custGeom>
          <a:solidFill>
            <a:srgbClr val="D6D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7992504"/>
            <a:ext cx="7560309" cy="1719580"/>
          </a:xfrm>
          <a:custGeom>
            <a:avLst/>
            <a:gdLst/>
            <a:ahLst/>
            <a:cxnLst/>
            <a:rect l="l" t="t" r="r" b="b"/>
            <a:pathLst>
              <a:path w="7560309" h="1719579">
                <a:moveTo>
                  <a:pt x="7559992" y="0"/>
                </a:moveTo>
                <a:lnTo>
                  <a:pt x="0" y="0"/>
                </a:lnTo>
                <a:lnTo>
                  <a:pt x="0" y="1719567"/>
                </a:lnTo>
                <a:lnTo>
                  <a:pt x="7559992" y="1719567"/>
                </a:lnTo>
                <a:lnTo>
                  <a:pt x="7559992" y="0"/>
                </a:lnTo>
                <a:close/>
              </a:path>
            </a:pathLst>
          </a:custGeom>
          <a:solidFill>
            <a:srgbClr val="CCC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017384" y="9712071"/>
            <a:ext cx="542925" cy="1487170"/>
          </a:xfrm>
          <a:custGeom>
            <a:avLst/>
            <a:gdLst/>
            <a:ahLst/>
            <a:cxnLst/>
            <a:rect l="l" t="t" r="r" b="b"/>
            <a:pathLst>
              <a:path w="542925" h="1487170">
                <a:moveTo>
                  <a:pt x="0" y="1486814"/>
                </a:moveTo>
                <a:lnTo>
                  <a:pt x="542607" y="1486814"/>
                </a:lnTo>
                <a:lnTo>
                  <a:pt x="542607" y="0"/>
                </a:lnTo>
                <a:lnTo>
                  <a:pt x="0" y="0"/>
                </a:lnTo>
                <a:lnTo>
                  <a:pt x="0" y="1486814"/>
                </a:lnTo>
                <a:close/>
              </a:path>
            </a:pathLst>
          </a:custGeom>
          <a:solidFill>
            <a:srgbClr val="C2C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5139512"/>
            <a:ext cx="7020559" cy="7065009"/>
          </a:xfrm>
          <a:custGeom>
            <a:avLst/>
            <a:gdLst/>
            <a:ahLst/>
            <a:cxnLst/>
            <a:rect l="l" t="t" r="r" b="b"/>
            <a:pathLst>
              <a:path w="7020559" h="7065009">
                <a:moveTo>
                  <a:pt x="7017385" y="4572559"/>
                </a:moveTo>
                <a:lnTo>
                  <a:pt x="0" y="4572559"/>
                </a:lnTo>
                <a:lnTo>
                  <a:pt x="0" y="7064426"/>
                </a:lnTo>
                <a:lnTo>
                  <a:pt x="7017385" y="7064426"/>
                </a:lnTo>
                <a:lnTo>
                  <a:pt x="7017385" y="4572559"/>
                </a:lnTo>
                <a:close/>
              </a:path>
              <a:path w="7020559" h="7065009">
                <a:moveTo>
                  <a:pt x="7020001" y="0"/>
                </a:moveTo>
                <a:lnTo>
                  <a:pt x="0" y="0"/>
                </a:lnTo>
                <a:lnTo>
                  <a:pt x="0" y="2852991"/>
                </a:lnTo>
                <a:lnTo>
                  <a:pt x="7020001" y="2852991"/>
                </a:lnTo>
                <a:lnTo>
                  <a:pt x="7020001" y="0"/>
                </a:lnTo>
                <a:close/>
              </a:path>
            </a:pathLst>
          </a:custGeom>
          <a:solidFill>
            <a:srgbClr val="EDE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97628" y="3600602"/>
            <a:ext cx="2219756" cy="13589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65995" y="8173173"/>
            <a:ext cx="3651389" cy="135890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3599942"/>
            <a:ext cx="4797628" cy="135956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8172501"/>
            <a:ext cx="3365995" cy="135956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-63"/>
            <a:ext cx="7559992" cy="360000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51577" y="3715194"/>
            <a:ext cx="766940" cy="113545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6797" y="3666566"/>
            <a:ext cx="687466" cy="1232893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6004" y="4817173"/>
            <a:ext cx="2326681" cy="2870188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716032" y="10083014"/>
            <a:ext cx="3294459" cy="204470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29777" y="9863942"/>
            <a:ext cx="1322783" cy="566657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03520" y="8485492"/>
            <a:ext cx="1936977" cy="76045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547385" y="8171942"/>
            <a:ext cx="1472614" cy="1359001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5540777" y="5193625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98323" y="98323"/>
                </a:moveTo>
                <a:lnTo>
                  <a:pt x="0" y="98323"/>
                </a:lnTo>
                <a:lnTo>
                  <a:pt x="0" y="0"/>
                </a:lnTo>
                <a:lnTo>
                  <a:pt x="98323" y="0"/>
                </a:lnTo>
                <a:lnTo>
                  <a:pt x="98323" y="98323"/>
                </a:lnTo>
                <a:close/>
              </a:path>
            </a:pathLst>
          </a:custGeom>
          <a:ln w="9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5584951" y="5215064"/>
            <a:ext cx="10160" cy="55880"/>
          </a:xfrm>
          <a:custGeom>
            <a:avLst/>
            <a:gdLst/>
            <a:ahLst/>
            <a:cxnLst/>
            <a:rect l="l" t="t" r="r" b="b"/>
            <a:pathLst>
              <a:path w="10160" h="55879">
                <a:moveTo>
                  <a:pt x="9982" y="0"/>
                </a:moveTo>
                <a:lnTo>
                  <a:pt x="0" y="0"/>
                </a:lnTo>
                <a:lnTo>
                  <a:pt x="0" y="9651"/>
                </a:lnTo>
                <a:lnTo>
                  <a:pt x="9982" y="9651"/>
                </a:lnTo>
                <a:lnTo>
                  <a:pt x="9982" y="0"/>
                </a:lnTo>
                <a:close/>
              </a:path>
              <a:path w="10160" h="55879">
                <a:moveTo>
                  <a:pt x="9918" y="17449"/>
                </a:moveTo>
                <a:lnTo>
                  <a:pt x="139" y="17449"/>
                </a:lnTo>
                <a:lnTo>
                  <a:pt x="139" y="55460"/>
                </a:lnTo>
                <a:lnTo>
                  <a:pt x="9918" y="55460"/>
                </a:lnTo>
                <a:lnTo>
                  <a:pt x="9918" y="17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509778"/>
            <a:ext cx="6806565" cy="2039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931223"/>
            <a:ext cx="6806565" cy="841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11852339"/>
            <a:ext cx="2420112" cy="6372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11852339"/>
            <a:ext cx="1739455" cy="6372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11852339"/>
            <a:ext cx="1739455" cy="6372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3455" y="5317148"/>
            <a:ext cx="572770" cy="276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HIDDEN</a:t>
            </a:r>
            <a:r>
              <a:rPr sz="400" b="1" spc="1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POCKETS,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WATERPROOF,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dirty="0">
                <a:latin typeface="Verdana"/>
                <a:cs typeface="Verdana"/>
              </a:rPr>
              <a:t>PADDED</a:t>
            </a:r>
            <a:r>
              <a:rPr sz="400" b="1" spc="-5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LAPTOP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COMPARTMENT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8594" y="5190181"/>
            <a:ext cx="106464" cy="1064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77725" y="5297403"/>
            <a:ext cx="368300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46990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2</a:t>
            </a:r>
            <a:r>
              <a:rPr sz="400" b="1" spc="-10" dirty="0">
                <a:latin typeface="Verdana"/>
                <a:cs typeface="Verdana"/>
              </a:rPr>
              <a:t> YEARS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WARRANTY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81723" y="5210798"/>
            <a:ext cx="105855" cy="1058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01288" y="5317148"/>
            <a:ext cx="465455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0960" marR="5080" indent="-48895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HIGH </a:t>
            </a:r>
            <a:r>
              <a:rPr sz="400" b="1" spc="-10" dirty="0">
                <a:latin typeface="Verdana"/>
                <a:cs typeface="Verdana"/>
              </a:rPr>
              <a:t>QUALITY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MATERIALS</a:t>
            </a:r>
            <a:endParaRPr sz="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06564" y="9764660"/>
            <a:ext cx="107950" cy="107950"/>
            <a:chOff x="5706564" y="9764660"/>
            <a:chExt cx="107950" cy="107950"/>
          </a:xfrm>
        </p:grpSpPr>
        <p:sp>
          <p:nvSpPr>
            <p:cNvPr id="8" name="object 8"/>
            <p:cNvSpPr/>
            <p:nvPr/>
          </p:nvSpPr>
          <p:spPr>
            <a:xfrm>
              <a:off x="5711066" y="9769162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323" y="98323"/>
                  </a:moveTo>
                  <a:lnTo>
                    <a:pt x="0" y="98323"/>
                  </a:lnTo>
                  <a:lnTo>
                    <a:pt x="0" y="0"/>
                  </a:lnTo>
                  <a:lnTo>
                    <a:pt x="98323" y="0"/>
                  </a:lnTo>
                  <a:lnTo>
                    <a:pt x="98323" y="98323"/>
                  </a:lnTo>
                  <a:close/>
                </a:path>
              </a:pathLst>
            </a:custGeom>
            <a:ln w="9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55233" y="9790595"/>
              <a:ext cx="10160" cy="55880"/>
            </a:xfrm>
            <a:custGeom>
              <a:avLst/>
              <a:gdLst/>
              <a:ahLst/>
              <a:cxnLst/>
              <a:rect l="l" t="t" r="r" b="b"/>
              <a:pathLst>
                <a:path w="10160" h="55879">
                  <a:moveTo>
                    <a:pt x="9994" y="0"/>
                  </a:moveTo>
                  <a:lnTo>
                    <a:pt x="0" y="0"/>
                  </a:lnTo>
                  <a:lnTo>
                    <a:pt x="0" y="9652"/>
                  </a:lnTo>
                  <a:lnTo>
                    <a:pt x="9994" y="9652"/>
                  </a:lnTo>
                  <a:lnTo>
                    <a:pt x="9994" y="0"/>
                  </a:lnTo>
                  <a:close/>
                </a:path>
                <a:path w="10160" h="55879">
                  <a:moveTo>
                    <a:pt x="9931" y="17462"/>
                  </a:moveTo>
                  <a:lnTo>
                    <a:pt x="165" y="17462"/>
                  </a:lnTo>
                  <a:lnTo>
                    <a:pt x="165" y="55460"/>
                  </a:lnTo>
                  <a:lnTo>
                    <a:pt x="9931" y="55460"/>
                  </a:lnTo>
                  <a:lnTo>
                    <a:pt x="9931" y="174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05757" y="9892685"/>
            <a:ext cx="322580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7780" marR="5080" indent="-18415">
              <a:lnSpc>
                <a:spcPct val="104200"/>
              </a:lnSpc>
              <a:spcBef>
                <a:spcPts val="80"/>
              </a:spcBef>
            </a:pPr>
            <a:r>
              <a:rPr sz="400" b="1" spc="-10" dirty="0">
                <a:latin typeface="Verdana"/>
                <a:cs typeface="Verdana"/>
              </a:rPr>
              <a:t>LOCKABLE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POCKETS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0767" y="9765718"/>
            <a:ext cx="106464" cy="10645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092597" y="9872942"/>
            <a:ext cx="355600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080" indent="46990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2</a:t>
            </a:r>
            <a:r>
              <a:rPr sz="400" b="1" spc="-10" dirty="0">
                <a:latin typeface="Verdana"/>
                <a:cs typeface="Verdana"/>
              </a:rPr>
              <a:t> YEARS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WARRANTY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5781" y="9786335"/>
            <a:ext cx="105855" cy="10585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548046" y="9892685"/>
            <a:ext cx="452755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8260" marR="5080" indent="-48895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HIGH </a:t>
            </a:r>
            <a:r>
              <a:rPr sz="400" b="1" spc="-10" dirty="0">
                <a:latin typeface="Verdana"/>
                <a:cs typeface="Verdana"/>
              </a:rPr>
              <a:t>QUALITY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MATERIALS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75189" y="2869816"/>
            <a:ext cx="375285" cy="470534"/>
          </a:xfrm>
          <a:custGeom>
            <a:avLst/>
            <a:gdLst/>
            <a:ahLst/>
            <a:cxnLst/>
            <a:rect l="l" t="t" r="r" b="b"/>
            <a:pathLst>
              <a:path w="375285" h="470535">
                <a:moveTo>
                  <a:pt x="38290" y="0"/>
                </a:moveTo>
                <a:lnTo>
                  <a:pt x="0" y="0"/>
                </a:lnTo>
                <a:lnTo>
                  <a:pt x="330" y="470166"/>
                </a:lnTo>
                <a:lnTo>
                  <a:pt x="38290" y="470166"/>
                </a:lnTo>
                <a:lnTo>
                  <a:pt x="38290" y="75603"/>
                </a:lnTo>
                <a:lnTo>
                  <a:pt x="206730" y="366648"/>
                </a:lnTo>
                <a:lnTo>
                  <a:pt x="374878" y="75653"/>
                </a:lnTo>
                <a:lnTo>
                  <a:pt x="374878" y="139"/>
                </a:lnTo>
                <a:lnTo>
                  <a:pt x="206730" y="291617"/>
                </a:lnTo>
                <a:lnTo>
                  <a:pt x="38290" y="139"/>
                </a:lnTo>
                <a:lnTo>
                  <a:pt x="37718" y="139"/>
                </a:lnTo>
                <a:lnTo>
                  <a:pt x="38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45681" y="3021325"/>
            <a:ext cx="326390" cy="327025"/>
          </a:xfrm>
          <a:custGeom>
            <a:avLst/>
            <a:gdLst/>
            <a:ahLst/>
            <a:cxnLst/>
            <a:rect l="l" t="t" r="r" b="b"/>
            <a:pathLst>
              <a:path w="326389" h="327025">
                <a:moveTo>
                  <a:pt x="163957" y="63"/>
                </a:moveTo>
                <a:lnTo>
                  <a:pt x="100593" y="12015"/>
                </a:lnTo>
                <a:lnTo>
                  <a:pt x="47815" y="47853"/>
                </a:lnTo>
                <a:lnTo>
                  <a:pt x="11977" y="100761"/>
                </a:lnTo>
                <a:lnTo>
                  <a:pt x="0" y="163880"/>
                </a:lnTo>
                <a:lnTo>
                  <a:pt x="0" y="169976"/>
                </a:lnTo>
                <a:lnTo>
                  <a:pt x="33286" y="169976"/>
                </a:lnTo>
                <a:lnTo>
                  <a:pt x="39344" y="169570"/>
                </a:lnTo>
                <a:lnTo>
                  <a:pt x="39344" y="163474"/>
                </a:lnTo>
                <a:lnTo>
                  <a:pt x="41627" y="138826"/>
                </a:lnTo>
                <a:lnTo>
                  <a:pt x="59795" y="94980"/>
                </a:lnTo>
                <a:lnTo>
                  <a:pt x="94607" y="60156"/>
                </a:lnTo>
                <a:lnTo>
                  <a:pt x="138609" y="42020"/>
                </a:lnTo>
                <a:lnTo>
                  <a:pt x="163906" y="39738"/>
                </a:lnTo>
                <a:lnTo>
                  <a:pt x="188346" y="42121"/>
                </a:lnTo>
                <a:lnTo>
                  <a:pt x="231803" y="60248"/>
                </a:lnTo>
                <a:lnTo>
                  <a:pt x="266493" y="94981"/>
                </a:lnTo>
                <a:lnTo>
                  <a:pt x="284660" y="138853"/>
                </a:lnTo>
                <a:lnTo>
                  <a:pt x="286943" y="163537"/>
                </a:lnTo>
                <a:lnTo>
                  <a:pt x="284651" y="188149"/>
                </a:lnTo>
                <a:lnTo>
                  <a:pt x="266480" y="231887"/>
                </a:lnTo>
                <a:lnTo>
                  <a:pt x="231813" y="266489"/>
                </a:lnTo>
                <a:lnTo>
                  <a:pt x="188307" y="284544"/>
                </a:lnTo>
                <a:lnTo>
                  <a:pt x="163804" y="286918"/>
                </a:lnTo>
                <a:lnTo>
                  <a:pt x="157708" y="286918"/>
                </a:lnTo>
                <a:lnTo>
                  <a:pt x="157835" y="326618"/>
                </a:lnTo>
                <a:lnTo>
                  <a:pt x="196311" y="323476"/>
                </a:lnTo>
                <a:lnTo>
                  <a:pt x="253743" y="299536"/>
                </a:lnTo>
                <a:lnTo>
                  <a:pt x="299423" y="253698"/>
                </a:lnTo>
                <a:lnTo>
                  <a:pt x="323321" y="195944"/>
                </a:lnTo>
                <a:lnTo>
                  <a:pt x="326339" y="163474"/>
                </a:lnTo>
                <a:lnTo>
                  <a:pt x="323338" y="130903"/>
                </a:lnTo>
                <a:lnTo>
                  <a:pt x="299442" y="72995"/>
                </a:lnTo>
                <a:lnTo>
                  <a:pt x="253743" y="27120"/>
                </a:lnTo>
                <a:lnTo>
                  <a:pt x="196311" y="3180"/>
                </a:lnTo>
                <a:lnTo>
                  <a:pt x="163957" y="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28473" y="2869958"/>
            <a:ext cx="591820" cy="474345"/>
          </a:xfrm>
          <a:custGeom>
            <a:avLst/>
            <a:gdLst/>
            <a:ahLst/>
            <a:cxnLst/>
            <a:rect l="l" t="t" r="r" b="b"/>
            <a:pathLst>
              <a:path w="591820" h="474345">
                <a:moveTo>
                  <a:pt x="215353" y="431800"/>
                </a:moveTo>
                <a:lnTo>
                  <a:pt x="37960" y="431800"/>
                </a:lnTo>
                <a:lnTo>
                  <a:pt x="37960" y="0"/>
                </a:lnTo>
                <a:lnTo>
                  <a:pt x="0" y="0"/>
                </a:lnTo>
                <a:lnTo>
                  <a:pt x="0" y="431800"/>
                </a:lnTo>
                <a:lnTo>
                  <a:pt x="0" y="469900"/>
                </a:lnTo>
                <a:lnTo>
                  <a:pt x="215353" y="469900"/>
                </a:lnTo>
                <a:lnTo>
                  <a:pt x="215353" y="431800"/>
                </a:lnTo>
                <a:close/>
              </a:path>
              <a:path w="591820" h="474345">
                <a:moveTo>
                  <a:pt x="494626" y="176822"/>
                </a:moveTo>
                <a:lnTo>
                  <a:pt x="456666" y="176822"/>
                </a:lnTo>
                <a:lnTo>
                  <a:pt x="456666" y="355752"/>
                </a:lnTo>
                <a:lnTo>
                  <a:pt x="455193" y="371817"/>
                </a:lnTo>
                <a:lnTo>
                  <a:pt x="432612" y="412483"/>
                </a:lnTo>
                <a:lnTo>
                  <a:pt x="391515" y="434606"/>
                </a:lnTo>
                <a:lnTo>
                  <a:pt x="375500" y="436054"/>
                </a:lnTo>
                <a:lnTo>
                  <a:pt x="358381" y="434606"/>
                </a:lnTo>
                <a:lnTo>
                  <a:pt x="315937" y="412305"/>
                </a:lnTo>
                <a:lnTo>
                  <a:pt x="293255" y="371805"/>
                </a:lnTo>
                <a:lnTo>
                  <a:pt x="291757" y="355752"/>
                </a:lnTo>
                <a:lnTo>
                  <a:pt x="291757" y="176822"/>
                </a:lnTo>
                <a:lnTo>
                  <a:pt x="253796" y="176822"/>
                </a:lnTo>
                <a:lnTo>
                  <a:pt x="253796" y="358165"/>
                </a:lnTo>
                <a:lnTo>
                  <a:pt x="256273" y="382028"/>
                </a:lnTo>
                <a:lnTo>
                  <a:pt x="273215" y="423545"/>
                </a:lnTo>
                <a:lnTo>
                  <a:pt x="305498" y="455447"/>
                </a:lnTo>
                <a:lnTo>
                  <a:pt x="349643" y="471957"/>
                </a:lnTo>
                <a:lnTo>
                  <a:pt x="375780" y="474014"/>
                </a:lnTo>
                <a:lnTo>
                  <a:pt x="400558" y="471944"/>
                </a:lnTo>
                <a:lnTo>
                  <a:pt x="443128" y="455434"/>
                </a:lnTo>
                <a:lnTo>
                  <a:pt x="475208" y="423545"/>
                </a:lnTo>
                <a:lnTo>
                  <a:pt x="492163" y="381977"/>
                </a:lnTo>
                <a:lnTo>
                  <a:pt x="494626" y="358038"/>
                </a:lnTo>
                <a:lnTo>
                  <a:pt x="494626" y="176822"/>
                </a:lnTo>
                <a:close/>
              </a:path>
              <a:path w="591820" h="474345">
                <a:moveTo>
                  <a:pt x="576211" y="221411"/>
                </a:moveTo>
                <a:lnTo>
                  <a:pt x="565264" y="207606"/>
                </a:lnTo>
                <a:lnTo>
                  <a:pt x="567918" y="207403"/>
                </a:lnTo>
                <a:lnTo>
                  <a:pt x="570052" y="206476"/>
                </a:lnTo>
                <a:lnTo>
                  <a:pt x="572389" y="204038"/>
                </a:lnTo>
                <a:lnTo>
                  <a:pt x="573278" y="203123"/>
                </a:lnTo>
                <a:lnTo>
                  <a:pt x="574078" y="201168"/>
                </a:lnTo>
                <a:lnTo>
                  <a:pt x="574078" y="197307"/>
                </a:lnTo>
                <a:lnTo>
                  <a:pt x="573697" y="196151"/>
                </a:lnTo>
                <a:lnTo>
                  <a:pt x="573595" y="195808"/>
                </a:lnTo>
                <a:lnTo>
                  <a:pt x="572985" y="194906"/>
                </a:lnTo>
                <a:lnTo>
                  <a:pt x="572858" y="194729"/>
                </a:lnTo>
                <a:lnTo>
                  <a:pt x="571677" y="192963"/>
                </a:lnTo>
                <a:lnTo>
                  <a:pt x="570369" y="191973"/>
                </a:lnTo>
                <a:lnTo>
                  <a:pt x="568794" y="191427"/>
                </a:lnTo>
                <a:lnTo>
                  <a:pt x="568794" y="198412"/>
                </a:lnTo>
                <a:lnTo>
                  <a:pt x="568794" y="200748"/>
                </a:lnTo>
                <a:lnTo>
                  <a:pt x="568261" y="201891"/>
                </a:lnTo>
                <a:lnTo>
                  <a:pt x="566166" y="203606"/>
                </a:lnTo>
                <a:lnTo>
                  <a:pt x="564197" y="204038"/>
                </a:lnTo>
                <a:lnTo>
                  <a:pt x="555269" y="204038"/>
                </a:lnTo>
                <a:lnTo>
                  <a:pt x="555269" y="194729"/>
                </a:lnTo>
                <a:lnTo>
                  <a:pt x="563359" y="194729"/>
                </a:lnTo>
                <a:lnTo>
                  <a:pt x="568794" y="198412"/>
                </a:lnTo>
                <a:lnTo>
                  <a:pt x="568794" y="191427"/>
                </a:lnTo>
                <a:lnTo>
                  <a:pt x="567131" y="190830"/>
                </a:lnTo>
                <a:lnTo>
                  <a:pt x="564515" y="190550"/>
                </a:lnTo>
                <a:lnTo>
                  <a:pt x="550278" y="190550"/>
                </a:lnTo>
                <a:lnTo>
                  <a:pt x="550278" y="221411"/>
                </a:lnTo>
                <a:lnTo>
                  <a:pt x="555269" y="221411"/>
                </a:lnTo>
                <a:lnTo>
                  <a:pt x="555269" y="208292"/>
                </a:lnTo>
                <a:lnTo>
                  <a:pt x="559943" y="208292"/>
                </a:lnTo>
                <a:lnTo>
                  <a:pt x="561276" y="208648"/>
                </a:lnTo>
                <a:lnTo>
                  <a:pt x="562178" y="209359"/>
                </a:lnTo>
                <a:lnTo>
                  <a:pt x="563499" y="210324"/>
                </a:lnTo>
                <a:lnTo>
                  <a:pt x="565238" y="212712"/>
                </a:lnTo>
                <a:lnTo>
                  <a:pt x="570128" y="221411"/>
                </a:lnTo>
                <a:lnTo>
                  <a:pt x="576211" y="221411"/>
                </a:lnTo>
                <a:close/>
              </a:path>
              <a:path w="591820" h="474345">
                <a:moveTo>
                  <a:pt x="591515" y="200558"/>
                </a:moveTo>
                <a:lnTo>
                  <a:pt x="590232" y="195770"/>
                </a:lnTo>
                <a:lnTo>
                  <a:pt x="586765" y="189522"/>
                </a:lnTo>
                <a:lnTo>
                  <a:pt x="586765" y="201396"/>
                </a:lnTo>
                <a:lnTo>
                  <a:pt x="586765" y="209677"/>
                </a:lnTo>
                <a:lnTo>
                  <a:pt x="566991" y="229463"/>
                </a:lnTo>
                <a:lnTo>
                  <a:pt x="558736" y="229463"/>
                </a:lnTo>
                <a:lnTo>
                  <a:pt x="538924" y="209677"/>
                </a:lnTo>
                <a:lnTo>
                  <a:pt x="538924" y="201396"/>
                </a:lnTo>
                <a:lnTo>
                  <a:pt x="558838" y="181610"/>
                </a:lnTo>
                <a:lnTo>
                  <a:pt x="566864" y="181610"/>
                </a:lnTo>
                <a:lnTo>
                  <a:pt x="586765" y="201396"/>
                </a:lnTo>
                <a:lnTo>
                  <a:pt x="586765" y="189522"/>
                </a:lnTo>
                <a:lnTo>
                  <a:pt x="585241" y="186766"/>
                </a:lnTo>
                <a:lnTo>
                  <a:pt x="585127" y="186563"/>
                </a:lnTo>
                <a:lnTo>
                  <a:pt x="581545" y="183032"/>
                </a:lnTo>
                <a:lnTo>
                  <a:pt x="578904" y="181610"/>
                </a:lnTo>
                <a:lnTo>
                  <a:pt x="572376" y="178092"/>
                </a:lnTo>
                <a:lnTo>
                  <a:pt x="567677" y="176860"/>
                </a:lnTo>
                <a:lnTo>
                  <a:pt x="558050" y="176860"/>
                </a:lnTo>
                <a:lnTo>
                  <a:pt x="534174" y="200558"/>
                </a:lnTo>
                <a:lnTo>
                  <a:pt x="534174" y="210489"/>
                </a:lnTo>
                <a:lnTo>
                  <a:pt x="535432" y="215239"/>
                </a:lnTo>
                <a:lnTo>
                  <a:pt x="540397" y="224167"/>
                </a:lnTo>
                <a:lnTo>
                  <a:pt x="540499" y="224358"/>
                </a:lnTo>
                <a:lnTo>
                  <a:pt x="544042" y="227901"/>
                </a:lnTo>
                <a:lnTo>
                  <a:pt x="553135" y="232943"/>
                </a:lnTo>
                <a:lnTo>
                  <a:pt x="557898" y="234213"/>
                </a:lnTo>
                <a:lnTo>
                  <a:pt x="567829" y="234213"/>
                </a:lnTo>
                <a:lnTo>
                  <a:pt x="572579" y="232943"/>
                </a:lnTo>
                <a:lnTo>
                  <a:pt x="578853" y="229463"/>
                </a:lnTo>
                <a:lnTo>
                  <a:pt x="581672" y="227901"/>
                </a:lnTo>
                <a:lnTo>
                  <a:pt x="585216" y="224358"/>
                </a:lnTo>
                <a:lnTo>
                  <a:pt x="590257" y="215239"/>
                </a:lnTo>
                <a:lnTo>
                  <a:pt x="591515" y="210489"/>
                </a:lnTo>
                <a:lnTo>
                  <a:pt x="591515" y="2005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3882" y="7672540"/>
            <a:ext cx="54610" cy="237490"/>
          </a:xfrm>
          <a:custGeom>
            <a:avLst/>
            <a:gdLst/>
            <a:ahLst/>
            <a:cxnLst/>
            <a:rect l="l" t="t" r="r" b="b"/>
            <a:pathLst>
              <a:path w="54610" h="237490">
                <a:moveTo>
                  <a:pt x="20523" y="137477"/>
                </a:moveTo>
                <a:lnTo>
                  <a:pt x="7975" y="137477"/>
                </a:lnTo>
                <a:lnTo>
                  <a:pt x="7975" y="124917"/>
                </a:lnTo>
                <a:lnTo>
                  <a:pt x="0" y="124917"/>
                </a:lnTo>
                <a:lnTo>
                  <a:pt x="0" y="145440"/>
                </a:lnTo>
                <a:lnTo>
                  <a:pt x="20523" y="145440"/>
                </a:lnTo>
                <a:lnTo>
                  <a:pt x="20523" y="137477"/>
                </a:lnTo>
                <a:close/>
              </a:path>
              <a:path w="54610" h="237490">
                <a:moveTo>
                  <a:pt x="20523" y="91440"/>
                </a:moveTo>
                <a:lnTo>
                  <a:pt x="0" y="91440"/>
                </a:lnTo>
                <a:lnTo>
                  <a:pt x="0" y="111963"/>
                </a:lnTo>
                <a:lnTo>
                  <a:pt x="7975" y="111963"/>
                </a:lnTo>
                <a:lnTo>
                  <a:pt x="7975" y="99415"/>
                </a:lnTo>
                <a:lnTo>
                  <a:pt x="20523" y="99415"/>
                </a:lnTo>
                <a:lnTo>
                  <a:pt x="20523" y="91440"/>
                </a:lnTo>
                <a:close/>
              </a:path>
              <a:path w="54610" h="237490">
                <a:moveTo>
                  <a:pt x="20535" y="228904"/>
                </a:moveTo>
                <a:lnTo>
                  <a:pt x="7988" y="228904"/>
                </a:lnTo>
                <a:lnTo>
                  <a:pt x="7988" y="216357"/>
                </a:lnTo>
                <a:lnTo>
                  <a:pt x="12" y="216357"/>
                </a:lnTo>
                <a:lnTo>
                  <a:pt x="12" y="236880"/>
                </a:lnTo>
                <a:lnTo>
                  <a:pt x="20535" y="236880"/>
                </a:lnTo>
                <a:lnTo>
                  <a:pt x="20535" y="228904"/>
                </a:lnTo>
                <a:close/>
              </a:path>
              <a:path w="54610" h="237490">
                <a:moveTo>
                  <a:pt x="20535" y="182880"/>
                </a:moveTo>
                <a:lnTo>
                  <a:pt x="12" y="182880"/>
                </a:lnTo>
                <a:lnTo>
                  <a:pt x="12" y="203403"/>
                </a:lnTo>
                <a:lnTo>
                  <a:pt x="7988" y="203403"/>
                </a:lnTo>
                <a:lnTo>
                  <a:pt x="7988" y="190855"/>
                </a:lnTo>
                <a:lnTo>
                  <a:pt x="20535" y="190855"/>
                </a:lnTo>
                <a:lnTo>
                  <a:pt x="20535" y="182880"/>
                </a:lnTo>
                <a:close/>
              </a:path>
              <a:path w="54610" h="237490">
                <a:moveTo>
                  <a:pt x="40043" y="118275"/>
                </a:moveTo>
                <a:lnTo>
                  <a:pt x="38328" y="112966"/>
                </a:lnTo>
                <a:lnTo>
                  <a:pt x="37579" y="110693"/>
                </a:lnTo>
                <a:lnTo>
                  <a:pt x="30619" y="112966"/>
                </a:lnTo>
                <a:lnTo>
                  <a:pt x="30619" y="105638"/>
                </a:lnTo>
                <a:lnTo>
                  <a:pt x="22644" y="105638"/>
                </a:lnTo>
                <a:lnTo>
                  <a:pt x="22644" y="112966"/>
                </a:lnTo>
                <a:lnTo>
                  <a:pt x="15684" y="110693"/>
                </a:lnTo>
                <a:lnTo>
                  <a:pt x="13220" y="118275"/>
                </a:lnTo>
                <a:lnTo>
                  <a:pt x="20180" y="120535"/>
                </a:lnTo>
                <a:lnTo>
                  <a:pt x="15875" y="126466"/>
                </a:lnTo>
                <a:lnTo>
                  <a:pt x="22326" y="131152"/>
                </a:lnTo>
                <a:lnTo>
                  <a:pt x="26631" y="125234"/>
                </a:lnTo>
                <a:lnTo>
                  <a:pt x="30937" y="131152"/>
                </a:lnTo>
                <a:lnTo>
                  <a:pt x="37388" y="126466"/>
                </a:lnTo>
                <a:lnTo>
                  <a:pt x="36499" y="125234"/>
                </a:lnTo>
                <a:lnTo>
                  <a:pt x="33083" y="120535"/>
                </a:lnTo>
                <a:lnTo>
                  <a:pt x="40043" y="118275"/>
                </a:lnTo>
                <a:close/>
              </a:path>
              <a:path w="54610" h="237490">
                <a:moveTo>
                  <a:pt x="54000" y="124917"/>
                </a:moveTo>
                <a:lnTo>
                  <a:pt x="46037" y="124917"/>
                </a:lnTo>
                <a:lnTo>
                  <a:pt x="46037" y="137477"/>
                </a:lnTo>
                <a:lnTo>
                  <a:pt x="33489" y="137477"/>
                </a:lnTo>
                <a:lnTo>
                  <a:pt x="33489" y="145440"/>
                </a:lnTo>
                <a:lnTo>
                  <a:pt x="54000" y="145440"/>
                </a:lnTo>
                <a:lnTo>
                  <a:pt x="54000" y="124917"/>
                </a:lnTo>
                <a:close/>
              </a:path>
              <a:path w="54610" h="237490">
                <a:moveTo>
                  <a:pt x="54000" y="91440"/>
                </a:moveTo>
                <a:lnTo>
                  <a:pt x="33489" y="91440"/>
                </a:lnTo>
                <a:lnTo>
                  <a:pt x="33489" y="99415"/>
                </a:lnTo>
                <a:lnTo>
                  <a:pt x="46037" y="99415"/>
                </a:lnTo>
                <a:lnTo>
                  <a:pt x="46037" y="111963"/>
                </a:lnTo>
                <a:lnTo>
                  <a:pt x="54000" y="111963"/>
                </a:lnTo>
                <a:lnTo>
                  <a:pt x="54000" y="91440"/>
                </a:lnTo>
                <a:close/>
              </a:path>
              <a:path w="54610" h="237490">
                <a:moveTo>
                  <a:pt x="54013" y="216357"/>
                </a:moveTo>
                <a:lnTo>
                  <a:pt x="46037" y="216357"/>
                </a:lnTo>
                <a:lnTo>
                  <a:pt x="46037" y="228904"/>
                </a:lnTo>
                <a:lnTo>
                  <a:pt x="33489" y="228904"/>
                </a:lnTo>
                <a:lnTo>
                  <a:pt x="33489" y="236880"/>
                </a:lnTo>
                <a:lnTo>
                  <a:pt x="54013" y="236880"/>
                </a:lnTo>
                <a:lnTo>
                  <a:pt x="54013" y="216357"/>
                </a:lnTo>
                <a:close/>
              </a:path>
              <a:path w="54610" h="237490">
                <a:moveTo>
                  <a:pt x="54013" y="182880"/>
                </a:moveTo>
                <a:lnTo>
                  <a:pt x="33489" y="182880"/>
                </a:lnTo>
                <a:lnTo>
                  <a:pt x="33489" y="190855"/>
                </a:lnTo>
                <a:lnTo>
                  <a:pt x="46037" y="190855"/>
                </a:lnTo>
                <a:lnTo>
                  <a:pt x="46037" y="203403"/>
                </a:lnTo>
                <a:lnTo>
                  <a:pt x="54013" y="203403"/>
                </a:lnTo>
                <a:lnTo>
                  <a:pt x="54013" y="182880"/>
                </a:lnTo>
                <a:close/>
              </a:path>
              <a:path w="54610" h="237490">
                <a:moveTo>
                  <a:pt x="54013" y="0"/>
                </a:moveTo>
                <a:lnTo>
                  <a:pt x="33502" y="0"/>
                </a:lnTo>
                <a:lnTo>
                  <a:pt x="33502" y="7975"/>
                </a:lnTo>
                <a:lnTo>
                  <a:pt x="40411" y="7975"/>
                </a:lnTo>
                <a:lnTo>
                  <a:pt x="7988" y="40386"/>
                </a:lnTo>
                <a:lnTo>
                  <a:pt x="7988" y="33477"/>
                </a:lnTo>
                <a:lnTo>
                  <a:pt x="12" y="33477"/>
                </a:lnTo>
                <a:lnTo>
                  <a:pt x="12" y="54000"/>
                </a:lnTo>
                <a:lnTo>
                  <a:pt x="20548" y="54000"/>
                </a:lnTo>
                <a:lnTo>
                  <a:pt x="20548" y="46037"/>
                </a:lnTo>
                <a:lnTo>
                  <a:pt x="13627" y="46037"/>
                </a:lnTo>
                <a:lnTo>
                  <a:pt x="46050" y="13614"/>
                </a:lnTo>
                <a:lnTo>
                  <a:pt x="46050" y="20523"/>
                </a:lnTo>
                <a:lnTo>
                  <a:pt x="54013" y="20523"/>
                </a:lnTo>
                <a:lnTo>
                  <a:pt x="54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96799" y="6272530"/>
            <a:ext cx="3839845" cy="16236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800" spc="-20" dirty="0">
                <a:latin typeface="Verdana"/>
                <a:cs typeface="Verdana"/>
              </a:rPr>
              <a:t>3932</a:t>
            </a:r>
            <a:endParaRPr sz="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900" b="1" dirty="0">
                <a:latin typeface="Verdana"/>
                <a:cs typeface="Verdana"/>
              </a:rPr>
              <a:t>MoLu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Backpack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Saint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-10" dirty="0">
                <a:latin typeface="Verdana"/>
                <a:cs typeface="Verdana"/>
              </a:rPr>
              <a:t>Gilles</a:t>
            </a:r>
            <a:endParaRPr sz="900" dirty="0">
              <a:latin typeface="Verdana"/>
              <a:cs typeface="Verdana"/>
            </a:endParaRPr>
          </a:p>
          <a:p>
            <a:pPr marL="12700" marR="5080">
              <a:lnSpc>
                <a:spcPts val="760"/>
              </a:lnSpc>
              <a:spcBef>
                <a:spcPts val="254"/>
              </a:spcBef>
            </a:pPr>
            <a:r>
              <a:rPr sz="700" dirty="0">
                <a:latin typeface="Verdana"/>
                <a:cs typeface="Verdana"/>
              </a:rPr>
              <a:t>Our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waterproof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MoLu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backpack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made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from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high-quality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polyurethane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offers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optimal </a:t>
            </a:r>
            <a:r>
              <a:rPr sz="700" dirty="0">
                <a:latin typeface="Verdana"/>
                <a:cs typeface="Verdana"/>
              </a:rPr>
              <a:t>protection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first-</a:t>
            </a:r>
            <a:r>
              <a:rPr sz="700" dirty="0">
                <a:latin typeface="Verdana"/>
                <a:cs typeface="Verdana"/>
              </a:rPr>
              <a:t>class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comfort.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Equipped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with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two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padded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adjustable</a:t>
            </a:r>
            <a:r>
              <a:rPr sz="700" spc="50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shoulder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straps and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 practical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handle, this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backpack guarantees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maximum </a:t>
            </a:r>
            <a:r>
              <a:rPr sz="700" spc="-10" dirty="0">
                <a:latin typeface="Verdana"/>
                <a:cs typeface="Verdana"/>
              </a:rPr>
              <a:t>carrying </a:t>
            </a:r>
            <a:r>
              <a:rPr sz="700" dirty="0">
                <a:latin typeface="Verdana"/>
                <a:cs typeface="Verdana"/>
              </a:rPr>
              <a:t>comfort.Inside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 backpack, you will find a dedicated laptop compartment </a:t>
            </a:r>
            <a:r>
              <a:rPr sz="700" spc="-25" dirty="0">
                <a:latin typeface="Verdana"/>
                <a:cs typeface="Verdana"/>
              </a:rPr>
              <a:t>and </a:t>
            </a:r>
            <a:r>
              <a:rPr sz="700" dirty="0">
                <a:latin typeface="Verdana"/>
                <a:cs typeface="Verdana"/>
              </a:rPr>
              <a:t>several additional pockets that ensure organized storage for your essentials. </a:t>
            </a:r>
            <a:r>
              <a:rPr sz="700" spc="-25" dirty="0">
                <a:latin typeface="Verdana"/>
                <a:cs typeface="Verdana"/>
              </a:rPr>
              <a:t>The </a:t>
            </a:r>
            <a:r>
              <a:rPr sz="700" dirty="0">
                <a:latin typeface="Verdana"/>
                <a:cs typeface="Verdana"/>
              </a:rPr>
              <a:t>reflective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zipper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attachments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increase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visibility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safety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in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low-</a:t>
            </a:r>
            <a:r>
              <a:rPr sz="700" dirty="0">
                <a:latin typeface="Verdana"/>
                <a:cs typeface="Verdana"/>
              </a:rPr>
              <a:t>light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conditions.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spc="-50" dirty="0">
                <a:latin typeface="Verdana"/>
                <a:cs typeface="Verdana"/>
              </a:rPr>
              <a:t>A</a:t>
            </a:r>
            <a:r>
              <a:rPr sz="700" dirty="0">
                <a:latin typeface="Verdana"/>
                <a:cs typeface="Verdana"/>
              </a:rPr>
              <a:t> stylish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magnetic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closure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completes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thoughtful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design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provides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quick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access </a:t>
            </a:r>
            <a:r>
              <a:rPr sz="700" dirty="0">
                <a:latin typeface="Verdana"/>
                <a:cs typeface="Verdana"/>
              </a:rPr>
              <a:t>to your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most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important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items.Your</a:t>
            </a:r>
            <a:r>
              <a:rPr sz="700" dirty="0">
                <a:latin typeface="Verdana"/>
                <a:cs typeface="Verdana"/>
              </a:rPr>
              <a:t> custom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logo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prominently printed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on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front </a:t>
            </a:r>
            <a:r>
              <a:rPr sz="700" dirty="0">
                <a:latin typeface="Verdana"/>
                <a:cs typeface="Verdana"/>
              </a:rPr>
              <a:t>pocket,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ensuring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maximum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visibility.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This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backpack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combines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functionality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with </a:t>
            </a:r>
            <a:r>
              <a:rPr sz="700" dirty="0">
                <a:latin typeface="Verdana"/>
                <a:cs typeface="Verdana"/>
              </a:rPr>
              <a:t>modern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design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ideal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companion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for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everyday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use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go.</a:t>
            </a:r>
            <a:endParaRPr sz="700" dirty="0">
              <a:latin typeface="Verdana"/>
              <a:cs typeface="Verdana"/>
            </a:endParaRPr>
          </a:p>
          <a:p>
            <a:pPr marL="179705" marR="298323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36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15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46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cm</a:t>
            </a:r>
            <a:r>
              <a:rPr sz="600" spc="50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S2</a:t>
            </a:r>
            <a:endParaRPr sz="600" dirty="0">
              <a:latin typeface="Verdana"/>
              <a:cs typeface="Verdana"/>
            </a:endParaRPr>
          </a:p>
          <a:p>
            <a:pPr marL="179705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20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10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6389" y="11880660"/>
            <a:ext cx="54610" cy="237490"/>
          </a:xfrm>
          <a:custGeom>
            <a:avLst/>
            <a:gdLst/>
            <a:ahLst/>
            <a:cxnLst/>
            <a:rect l="l" t="t" r="r" b="b"/>
            <a:pathLst>
              <a:path w="54609" h="237490">
                <a:moveTo>
                  <a:pt x="20523" y="228917"/>
                </a:moveTo>
                <a:lnTo>
                  <a:pt x="7975" y="228917"/>
                </a:lnTo>
                <a:lnTo>
                  <a:pt x="7975" y="216369"/>
                </a:lnTo>
                <a:lnTo>
                  <a:pt x="0" y="216369"/>
                </a:lnTo>
                <a:lnTo>
                  <a:pt x="0" y="236893"/>
                </a:lnTo>
                <a:lnTo>
                  <a:pt x="20523" y="236893"/>
                </a:lnTo>
                <a:lnTo>
                  <a:pt x="20523" y="228917"/>
                </a:lnTo>
                <a:close/>
              </a:path>
              <a:path w="54609" h="237490">
                <a:moveTo>
                  <a:pt x="20523" y="182892"/>
                </a:moveTo>
                <a:lnTo>
                  <a:pt x="0" y="182892"/>
                </a:lnTo>
                <a:lnTo>
                  <a:pt x="0" y="203415"/>
                </a:lnTo>
                <a:lnTo>
                  <a:pt x="7975" y="203415"/>
                </a:lnTo>
                <a:lnTo>
                  <a:pt x="7975" y="190868"/>
                </a:lnTo>
                <a:lnTo>
                  <a:pt x="20523" y="190868"/>
                </a:lnTo>
                <a:lnTo>
                  <a:pt x="20523" y="182892"/>
                </a:lnTo>
                <a:close/>
              </a:path>
              <a:path w="54609" h="237490">
                <a:moveTo>
                  <a:pt x="20523" y="137477"/>
                </a:moveTo>
                <a:lnTo>
                  <a:pt x="7975" y="137477"/>
                </a:lnTo>
                <a:lnTo>
                  <a:pt x="7975" y="124917"/>
                </a:lnTo>
                <a:lnTo>
                  <a:pt x="0" y="124917"/>
                </a:lnTo>
                <a:lnTo>
                  <a:pt x="0" y="145440"/>
                </a:lnTo>
                <a:lnTo>
                  <a:pt x="20523" y="145440"/>
                </a:lnTo>
                <a:lnTo>
                  <a:pt x="20523" y="137477"/>
                </a:lnTo>
                <a:close/>
              </a:path>
              <a:path w="54609" h="237490">
                <a:moveTo>
                  <a:pt x="20523" y="91440"/>
                </a:moveTo>
                <a:lnTo>
                  <a:pt x="0" y="91440"/>
                </a:lnTo>
                <a:lnTo>
                  <a:pt x="0" y="111963"/>
                </a:lnTo>
                <a:lnTo>
                  <a:pt x="7975" y="111963"/>
                </a:lnTo>
                <a:lnTo>
                  <a:pt x="7975" y="99415"/>
                </a:lnTo>
                <a:lnTo>
                  <a:pt x="20523" y="99415"/>
                </a:lnTo>
                <a:lnTo>
                  <a:pt x="20523" y="91440"/>
                </a:lnTo>
                <a:close/>
              </a:path>
              <a:path w="54609" h="237490">
                <a:moveTo>
                  <a:pt x="40043" y="118275"/>
                </a:moveTo>
                <a:lnTo>
                  <a:pt x="38315" y="112966"/>
                </a:lnTo>
                <a:lnTo>
                  <a:pt x="37579" y="110693"/>
                </a:lnTo>
                <a:lnTo>
                  <a:pt x="30619" y="112966"/>
                </a:lnTo>
                <a:lnTo>
                  <a:pt x="30619" y="105638"/>
                </a:lnTo>
                <a:lnTo>
                  <a:pt x="22644" y="105638"/>
                </a:lnTo>
                <a:lnTo>
                  <a:pt x="22644" y="112966"/>
                </a:lnTo>
                <a:lnTo>
                  <a:pt x="15684" y="110693"/>
                </a:lnTo>
                <a:lnTo>
                  <a:pt x="13220" y="118275"/>
                </a:lnTo>
                <a:lnTo>
                  <a:pt x="20180" y="120535"/>
                </a:lnTo>
                <a:lnTo>
                  <a:pt x="15875" y="126466"/>
                </a:lnTo>
                <a:lnTo>
                  <a:pt x="22326" y="131152"/>
                </a:lnTo>
                <a:lnTo>
                  <a:pt x="26631" y="125234"/>
                </a:lnTo>
                <a:lnTo>
                  <a:pt x="30937" y="131152"/>
                </a:lnTo>
                <a:lnTo>
                  <a:pt x="37388" y="126466"/>
                </a:lnTo>
                <a:lnTo>
                  <a:pt x="36487" y="125234"/>
                </a:lnTo>
                <a:lnTo>
                  <a:pt x="33083" y="120535"/>
                </a:lnTo>
                <a:lnTo>
                  <a:pt x="40043" y="118275"/>
                </a:lnTo>
                <a:close/>
              </a:path>
              <a:path w="54609" h="237490">
                <a:moveTo>
                  <a:pt x="54000" y="216369"/>
                </a:moveTo>
                <a:lnTo>
                  <a:pt x="46024" y="216369"/>
                </a:lnTo>
                <a:lnTo>
                  <a:pt x="46024" y="228917"/>
                </a:lnTo>
                <a:lnTo>
                  <a:pt x="33477" y="228917"/>
                </a:lnTo>
                <a:lnTo>
                  <a:pt x="33477" y="236893"/>
                </a:lnTo>
                <a:lnTo>
                  <a:pt x="54000" y="236893"/>
                </a:lnTo>
                <a:lnTo>
                  <a:pt x="54000" y="216369"/>
                </a:lnTo>
                <a:close/>
              </a:path>
              <a:path w="54609" h="237490">
                <a:moveTo>
                  <a:pt x="54000" y="182892"/>
                </a:moveTo>
                <a:lnTo>
                  <a:pt x="33477" y="182892"/>
                </a:lnTo>
                <a:lnTo>
                  <a:pt x="33477" y="190868"/>
                </a:lnTo>
                <a:lnTo>
                  <a:pt x="46024" y="190868"/>
                </a:lnTo>
                <a:lnTo>
                  <a:pt x="46024" y="203415"/>
                </a:lnTo>
                <a:lnTo>
                  <a:pt x="54000" y="203415"/>
                </a:lnTo>
                <a:lnTo>
                  <a:pt x="54000" y="182892"/>
                </a:lnTo>
                <a:close/>
              </a:path>
              <a:path w="54609" h="237490">
                <a:moveTo>
                  <a:pt x="54000" y="124917"/>
                </a:moveTo>
                <a:lnTo>
                  <a:pt x="46037" y="124917"/>
                </a:lnTo>
                <a:lnTo>
                  <a:pt x="46037" y="137477"/>
                </a:lnTo>
                <a:lnTo>
                  <a:pt x="33489" y="137477"/>
                </a:lnTo>
                <a:lnTo>
                  <a:pt x="33489" y="145440"/>
                </a:lnTo>
                <a:lnTo>
                  <a:pt x="54000" y="145440"/>
                </a:lnTo>
                <a:lnTo>
                  <a:pt x="54000" y="124917"/>
                </a:lnTo>
                <a:close/>
              </a:path>
              <a:path w="54609" h="237490">
                <a:moveTo>
                  <a:pt x="54000" y="91440"/>
                </a:moveTo>
                <a:lnTo>
                  <a:pt x="33489" y="91440"/>
                </a:lnTo>
                <a:lnTo>
                  <a:pt x="33489" y="99415"/>
                </a:lnTo>
                <a:lnTo>
                  <a:pt x="46037" y="99415"/>
                </a:lnTo>
                <a:lnTo>
                  <a:pt x="46037" y="111963"/>
                </a:lnTo>
                <a:lnTo>
                  <a:pt x="54000" y="111963"/>
                </a:lnTo>
                <a:lnTo>
                  <a:pt x="54000" y="91440"/>
                </a:lnTo>
                <a:close/>
              </a:path>
              <a:path w="54609" h="237490">
                <a:moveTo>
                  <a:pt x="54000" y="0"/>
                </a:moveTo>
                <a:lnTo>
                  <a:pt x="33489" y="0"/>
                </a:lnTo>
                <a:lnTo>
                  <a:pt x="33489" y="7975"/>
                </a:lnTo>
                <a:lnTo>
                  <a:pt x="40398" y="7975"/>
                </a:lnTo>
                <a:lnTo>
                  <a:pt x="7975" y="40386"/>
                </a:lnTo>
                <a:lnTo>
                  <a:pt x="7975" y="33477"/>
                </a:lnTo>
                <a:lnTo>
                  <a:pt x="0" y="33477"/>
                </a:lnTo>
                <a:lnTo>
                  <a:pt x="0" y="54000"/>
                </a:lnTo>
                <a:lnTo>
                  <a:pt x="20535" y="54000"/>
                </a:lnTo>
                <a:lnTo>
                  <a:pt x="20535" y="46037"/>
                </a:lnTo>
                <a:lnTo>
                  <a:pt x="13614" y="46037"/>
                </a:lnTo>
                <a:lnTo>
                  <a:pt x="46037" y="13614"/>
                </a:lnTo>
                <a:lnTo>
                  <a:pt x="46037" y="20523"/>
                </a:lnTo>
                <a:lnTo>
                  <a:pt x="54000" y="20523"/>
                </a:lnTo>
                <a:lnTo>
                  <a:pt x="5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2000" y="10463530"/>
            <a:ext cx="2978785" cy="16236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95"/>
              </a:spcBef>
            </a:pPr>
            <a:r>
              <a:rPr sz="800" spc="-20" dirty="0">
                <a:latin typeface="Verdana"/>
                <a:cs typeface="Verdana"/>
              </a:rPr>
              <a:t>3994</a:t>
            </a:r>
            <a:endParaRPr sz="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r>
              <a:rPr sz="900" b="1" dirty="0">
                <a:latin typeface="Verdana"/>
                <a:cs typeface="Verdana"/>
              </a:rPr>
              <a:t>MoLu</a:t>
            </a:r>
            <a:r>
              <a:rPr sz="900" b="1" spc="-4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Waist</a:t>
            </a:r>
            <a:r>
              <a:rPr sz="900" b="1" spc="-40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bag</a:t>
            </a:r>
            <a:r>
              <a:rPr sz="900" b="1" spc="-40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Port</a:t>
            </a:r>
            <a:r>
              <a:rPr sz="900" b="1" spc="-40" dirty="0">
                <a:latin typeface="Verdana"/>
                <a:cs typeface="Verdana"/>
              </a:rPr>
              <a:t> </a:t>
            </a:r>
            <a:r>
              <a:rPr sz="900" b="1" spc="-10" dirty="0">
                <a:latin typeface="Verdana"/>
                <a:cs typeface="Verdana"/>
              </a:rPr>
              <a:t>Grimaud</a:t>
            </a:r>
            <a:endParaRPr sz="900" dirty="0">
              <a:latin typeface="Verdana"/>
              <a:cs typeface="Verdana"/>
            </a:endParaRPr>
          </a:p>
          <a:p>
            <a:pPr marR="5080">
              <a:lnSpc>
                <a:spcPts val="760"/>
              </a:lnSpc>
              <a:spcBef>
                <a:spcPts val="254"/>
              </a:spcBef>
            </a:pPr>
            <a:r>
              <a:rPr sz="700" dirty="0">
                <a:latin typeface="Verdana"/>
                <a:cs typeface="Verdana"/>
              </a:rPr>
              <a:t>Our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MoLu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waist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bag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made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from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high-quality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400D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nylon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(PU- </a:t>
            </a:r>
            <a:r>
              <a:rPr sz="700" dirty="0">
                <a:latin typeface="Verdana"/>
                <a:cs typeface="Verdana"/>
              </a:rPr>
              <a:t>coated)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ideal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for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all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your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adventures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daily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activities.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This </a:t>
            </a:r>
            <a:r>
              <a:rPr sz="700" dirty="0">
                <a:latin typeface="Verdana"/>
                <a:cs typeface="Verdana"/>
              </a:rPr>
              <a:t>durable waist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bag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offers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two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zippered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compartments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that </a:t>
            </a:r>
            <a:r>
              <a:rPr sz="700" spc="-10" dirty="0">
                <a:latin typeface="Verdana"/>
                <a:cs typeface="Verdana"/>
              </a:rPr>
              <a:t>provide </a:t>
            </a:r>
            <a:r>
              <a:rPr sz="700" dirty="0">
                <a:latin typeface="Verdana"/>
                <a:cs typeface="Verdana"/>
              </a:rPr>
              <a:t>secure storage for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your important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items.The adjustable </a:t>
            </a:r>
            <a:r>
              <a:rPr sz="700" spc="-20" dirty="0">
                <a:latin typeface="Verdana"/>
                <a:cs typeface="Verdana"/>
              </a:rPr>
              <a:t>strap </a:t>
            </a:r>
            <a:r>
              <a:rPr sz="700" dirty="0">
                <a:latin typeface="Verdana"/>
                <a:cs typeface="Verdana"/>
              </a:rPr>
              <a:t>ensures a custom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fit and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high wearing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comfort. The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subtle </a:t>
            </a:r>
            <a:r>
              <a:rPr sz="700" spc="-20" dirty="0">
                <a:latin typeface="Verdana"/>
                <a:cs typeface="Verdana"/>
              </a:rPr>
              <a:t>MoLu </a:t>
            </a:r>
            <a:r>
              <a:rPr sz="700" dirty="0">
                <a:latin typeface="Verdana"/>
                <a:cs typeface="Verdana"/>
              </a:rPr>
              <a:t>branding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zipper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pull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adds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exclusive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touch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to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bag.</a:t>
            </a:r>
            <a:endParaRPr sz="700" dirty="0">
              <a:latin typeface="Verdana"/>
              <a:cs typeface="Verdana"/>
            </a:endParaRPr>
          </a:p>
          <a:p>
            <a:pPr marR="30480">
              <a:lnSpc>
                <a:spcPts val="760"/>
              </a:lnSpc>
            </a:pPr>
            <a:r>
              <a:rPr sz="700" dirty="0">
                <a:latin typeface="Verdana"/>
                <a:cs typeface="Verdana"/>
              </a:rPr>
              <a:t>Your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logo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prominently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placed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front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pocket,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keeping</a:t>
            </a:r>
            <a:r>
              <a:rPr sz="700" spc="50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your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brand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always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in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view.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This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waist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bag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combines</a:t>
            </a:r>
            <a:r>
              <a:rPr sz="700" spc="-2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functionality, </a:t>
            </a:r>
            <a:r>
              <a:rPr sz="700" dirty="0">
                <a:latin typeface="Verdana"/>
                <a:cs typeface="Verdana"/>
              </a:rPr>
              <a:t>durability,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style,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making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it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the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perfect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accessory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and </a:t>
            </a:r>
            <a:r>
              <a:rPr sz="700" dirty="0">
                <a:latin typeface="Verdana"/>
                <a:cs typeface="Verdana"/>
              </a:rPr>
              <a:t>promotional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gift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for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active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and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fashion-conscious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individuals.</a:t>
            </a:r>
            <a:endParaRPr sz="700" dirty="0">
              <a:latin typeface="Verdana"/>
              <a:cs typeface="Verdana"/>
            </a:endParaRPr>
          </a:p>
          <a:p>
            <a:pPr marL="167005" marR="2140585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24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11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13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cm</a:t>
            </a:r>
            <a:r>
              <a:rPr sz="600" spc="50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S1</a:t>
            </a:r>
            <a:endParaRPr sz="600" dirty="0">
              <a:latin typeface="Verdana"/>
              <a:cs typeface="Verdana"/>
            </a:endParaRPr>
          </a:p>
          <a:p>
            <a:pPr marL="167005">
              <a:lnSpc>
                <a:spcPct val="100000"/>
              </a:lnSpc>
            </a:pPr>
            <a:r>
              <a:rPr sz="600" dirty="0">
                <a:latin typeface="Verdana"/>
                <a:cs typeface="Verdana"/>
              </a:rPr>
              <a:t>10</a:t>
            </a:r>
            <a:r>
              <a:rPr sz="600" spc="-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50" dirty="0">
                <a:latin typeface="Verdana"/>
                <a:cs typeface="Verdana"/>
              </a:rPr>
              <a:t>5</a:t>
            </a:r>
            <a:endParaRPr sz="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ec68c-66e1-4666-bcb9-4c4bf8ba1050" xsi:nil="true"/>
    <img xmlns="20d94937-80fe-48ac-99cd-84ba58202a56" xsi:nil="true"/>
    <lcf76f155ced4ddcb4097134ff3c332f xmlns="20d94937-80fe-48ac-99cd-84ba58202a5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657D95109B9D408B1CA7D24F53F371" ma:contentTypeVersion="14" ma:contentTypeDescription="Create a new document." ma:contentTypeScope="" ma:versionID="9da945d48cba814f78237019e63bfbf7">
  <xsd:schema xmlns:xsd="http://www.w3.org/2001/XMLSchema" xmlns:xs="http://www.w3.org/2001/XMLSchema" xmlns:p="http://schemas.microsoft.com/office/2006/metadata/properties" xmlns:ns2="20d94937-80fe-48ac-99cd-84ba58202a56" xmlns:ns3="a72ec68c-66e1-4666-bcb9-4c4bf8ba1050" targetNamespace="http://schemas.microsoft.com/office/2006/metadata/properties" ma:root="true" ma:fieldsID="398981341867020705b1340d4a5039c4" ns2:_="" ns3:_="">
    <xsd:import namespace="20d94937-80fe-48ac-99cd-84ba58202a56"/>
    <xsd:import namespace="a72ec68c-66e1-4666-bcb9-4c4bf8ba10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im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94937-80fe-48ac-99cd-84ba58202a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dc65540-0d7f-428f-a5d2-5f821ed3ef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img" ma:index="21" nillable="true" ma:displayName="img" ma:format="Thumbnail" ma:internalName="img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ec68c-66e1-4666-bcb9-4c4bf8ba105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394e8c1-61e9-4fd7-8877-0afb6e6ec17a}" ma:internalName="TaxCatchAll" ma:showField="CatchAllData" ma:web="a72ec68c-66e1-4666-bcb9-4c4bf8ba10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C787C8-9187-4034-B62D-98321F00326F}">
  <ds:schemaRefs>
    <ds:schemaRef ds:uri="http://schemas.microsoft.com/office/2006/metadata/properties"/>
    <ds:schemaRef ds:uri="http://schemas.microsoft.com/office/infopath/2007/PartnerControls"/>
    <ds:schemaRef ds:uri="a72ec68c-66e1-4666-bcb9-4c4bf8ba1050"/>
    <ds:schemaRef ds:uri="20d94937-80fe-48ac-99cd-84ba58202a56"/>
  </ds:schemaRefs>
</ds:datastoreItem>
</file>

<file path=customXml/itemProps2.xml><?xml version="1.0" encoding="utf-8"?>
<ds:datastoreItem xmlns:ds="http://schemas.openxmlformats.org/officeDocument/2006/customXml" ds:itemID="{F84D1FBB-AA9F-49D5-ABFB-51595916D6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C0C8FB-0EA5-40AC-8D93-D893AD9C63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d94937-80fe-48ac-99cd-84ba58202a56"/>
    <ds:schemaRef ds:uri="a72ec68c-66e1-4666-bcb9-4c4bf8ba10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286</Words>
  <Application>Microsoft Macintosh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Orosz Dávid</cp:lastModifiedBy>
  <cp:revision>1</cp:revision>
  <dcterms:created xsi:type="dcterms:W3CDTF">2024-11-11T15:04:19Z</dcterms:created>
  <dcterms:modified xsi:type="dcterms:W3CDTF">2024-11-11T15:04:59Z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2024-11-11T00:00:00Z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2024-11-11T00:00:00Z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0x01010039657D95109B9D408B1CA7D24F53F371</vt:lpwstr>
  </property>
</Properties>
</file>